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28"/>
  </p:notesMasterIdLst>
  <p:handoutMasterIdLst>
    <p:handoutMasterId r:id="rId29"/>
  </p:handoutMasterIdLst>
  <p:sldIdLst>
    <p:sldId id="338" r:id="rId2"/>
    <p:sldId id="340" r:id="rId3"/>
    <p:sldId id="514" r:id="rId4"/>
    <p:sldId id="548" r:id="rId5"/>
    <p:sldId id="549" r:id="rId6"/>
    <p:sldId id="547" r:id="rId7"/>
    <p:sldId id="552" r:id="rId8"/>
    <p:sldId id="519" r:id="rId9"/>
    <p:sldId id="520" r:id="rId10"/>
    <p:sldId id="522" r:id="rId11"/>
    <p:sldId id="523" r:id="rId12"/>
    <p:sldId id="527" r:id="rId13"/>
    <p:sldId id="529" r:id="rId14"/>
    <p:sldId id="554" r:id="rId15"/>
    <p:sldId id="555" r:id="rId16"/>
    <p:sldId id="558" r:id="rId17"/>
    <p:sldId id="559" r:id="rId18"/>
    <p:sldId id="560" r:id="rId19"/>
    <p:sldId id="556" r:id="rId20"/>
    <p:sldId id="557" r:id="rId21"/>
    <p:sldId id="561" r:id="rId22"/>
    <p:sldId id="562" r:id="rId23"/>
    <p:sldId id="563" r:id="rId24"/>
    <p:sldId id="543" r:id="rId25"/>
    <p:sldId id="542" r:id="rId26"/>
    <p:sldId id="364" r:id="rId27"/>
  </p:sldIdLst>
  <p:sldSz cx="10691813" cy="75596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68" userDrawn="1">
          <p15:clr>
            <a:srgbClr val="A4A3A4"/>
          </p15:clr>
        </p15:guide>
        <p15:guide id="2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3CA8DD-A01F-E367-BDBC-E552C1003A26}" name="이길준" initials="이" userId="S::1222033@office.ut.ac.kr::0862aafd-392f-4989-8431-e972d39879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119"/>
    <a:srgbClr val="523BD9"/>
    <a:srgbClr val="F8931F"/>
    <a:srgbClr val="02A1B2"/>
    <a:srgbClr val="00B7C0"/>
    <a:srgbClr val="0D79C3"/>
    <a:srgbClr val="FFFFFF"/>
    <a:srgbClr val="B0957F"/>
    <a:srgbClr val="F47D2A"/>
    <a:srgbClr val="FBB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7544-4BC6-4B77-94E8-18797EFCABBA}" v="970" dt="2022-08-23T20:17:44.127"/>
    <p1510:client id="{6A439B75-B681-4AC1-B3B8-ADEB88D1561F}" v="286" dt="2022-08-24T18:41:06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15" autoAdjust="0"/>
    <p:restoredTop sz="88800" autoAdjust="0"/>
  </p:normalViewPr>
  <p:slideViewPr>
    <p:cSldViewPr snapToGrid="0" showGuides="1">
      <p:cViewPr varScale="1">
        <p:scale>
          <a:sx n="60" d="100"/>
          <a:sy n="60" d="100"/>
        </p:scale>
        <p:origin x="42" y="96"/>
      </p:cViewPr>
      <p:guideLst>
        <p:guide pos="3368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364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can0016@o365.skku.edu" userId="d8c1ab27-4df0-4608-a1bb-8bc6b3df03cb" providerId="ADAL" clId="{6A439B75-B681-4AC1-B3B8-ADEB88D1561F}"/>
    <pc:docChg chg="undo custSel addSld delSld modSld">
      <pc:chgData name="ican0016@o365.skku.edu" userId="d8c1ab27-4df0-4608-a1bb-8bc6b3df03cb" providerId="ADAL" clId="{6A439B75-B681-4AC1-B3B8-ADEB88D1561F}" dt="2022-08-24T18:41:06.341" v="3325"/>
      <pc:docMkLst>
        <pc:docMk/>
      </pc:docMkLst>
      <pc:sldChg chg="del">
        <pc:chgData name="ican0016@o365.skku.edu" userId="d8c1ab27-4df0-4608-a1bb-8bc6b3df03cb" providerId="ADAL" clId="{6A439B75-B681-4AC1-B3B8-ADEB88D1561F}" dt="2022-08-24T14:33:49.207" v="2903" actId="47"/>
        <pc:sldMkLst>
          <pc:docMk/>
          <pc:sldMk cId="1483605703" sldId="515"/>
        </pc:sldMkLst>
      </pc:sldChg>
      <pc:sldChg chg="addSp modSp mod">
        <pc:chgData name="ican0016@o365.skku.edu" userId="d8c1ab27-4df0-4608-a1bb-8bc6b3df03cb" providerId="ADAL" clId="{6A439B75-B681-4AC1-B3B8-ADEB88D1561F}" dt="2022-08-24T15:01:22.388" v="2989" actId="20577"/>
        <pc:sldMkLst>
          <pc:docMk/>
          <pc:sldMk cId="4071907822" sldId="517"/>
        </pc:sldMkLst>
        <pc:spChg chg="mod">
          <ac:chgData name="ican0016@o365.skku.edu" userId="d8c1ab27-4df0-4608-a1bb-8bc6b3df03cb" providerId="ADAL" clId="{6A439B75-B681-4AC1-B3B8-ADEB88D1561F}" dt="2022-08-24T14:54:10.047" v="2975" actId="14100"/>
          <ac:spMkLst>
            <pc:docMk/>
            <pc:sldMk cId="4071907822" sldId="517"/>
            <ac:spMk id="13" creationId="{8767B45C-740C-7856-4F7B-855E28FD75D3}"/>
          </ac:spMkLst>
        </pc:spChg>
        <pc:spChg chg="mod">
          <ac:chgData name="ican0016@o365.skku.edu" userId="d8c1ab27-4df0-4608-a1bb-8bc6b3df03cb" providerId="ADAL" clId="{6A439B75-B681-4AC1-B3B8-ADEB88D1561F}" dt="2022-08-24T15:01:22.388" v="2989" actId="20577"/>
          <ac:spMkLst>
            <pc:docMk/>
            <pc:sldMk cId="4071907822" sldId="517"/>
            <ac:spMk id="23" creationId="{F25FC146-A668-E2EF-0413-FAE854148A37}"/>
          </ac:spMkLst>
        </pc:spChg>
        <pc:spChg chg="mod">
          <ac:chgData name="ican0016@o365.skku.edu" userId="d8c1ab27-4df0-4608-a1bb-8bc6b3df03cb" providerId="ADAL" clId="{6A439B75-B681-4AC1-B3B8-ADEB88D1561F}" dt="2022-08-24T14:54:12.211" v="2976" actId="1076"/>
          <ac:spMkLst>
            <pc:docMk/>
            <pc:sldMk cId="4071907822" sldId="517"/>
            <ac:spMk id="34" creationId="{4DF8DBC0-69A0-4F5F-137A-91B7417295BD}"/>
          </ac:spMkLst>
        </pc:spChg>
        <pc:spChg chg="mod">
          <ac:chgData name="ican0016@o365.skku.edu" userId="d8c1ab27-4df0-4608-a1bb-8bc6b3df03cb" providerId="ADAL" clId="{6A439B75-B681-4AC1-B3B8-ADEB88D1561F}" dt="2022-08-24T14:58:51.240" v="2981" actId="20577"/>
          <ac:spMkLst>
            <pc:docMk/>
            <pc:sldMk cId="4071907822" sldId="517"/>
            <ac:spMk id="35" creationId="{C19FCC97-60C1-6760-1DC2-13D18238F2D3}"/>
          </ac:spMkLst>
        </pc:spChg>
        <pc:spChg chg="mod">
          <ac:chgData name="ican0016@o365.skku.edu" userId="d8c1ab27-4df0-4608-a1bb-8bc6b3df03cb" providerId="ADAL" clId="{6A439B75-B681-4AC1-B3B8-ADEB88D1561F}" dt="2022-08-24T14:53:52.666" v="2966" actId="164"/>
          <ac:spMkLst>
            <pc:docMk/>
            <pc:sldMk cId="4071907822" sldId="517"/>
            <ac:spMk id="39" creationId="{A89F8F2B-DCF0-148A-A142-577AE8D0AC8E}"/>
          </ac:spMkLst>
        </pc:spChg>
        <pc:spChg chg="mod">
          <ac:chgData name="ican0016@o365.skku.edu" userId="d8c1ab27-4df0-4608-a1bb-8bc6b3df03cb" providerId="ADAL" clId="{6A439B75-B681-4AC1-B3B8-ADEB88D1561F}" dt="2022-08-24T14:54:03.259" v="2971" actId="1076"/>
          <ac:spMkLst>
            <pc:docMk/>
            <pc:sldMk cId="4071907822" sldId="517"/>
            <ac:spMk id="40" creationId="{9BB7897A-40DC-F80C-3D9D-25B83D64A9EF}"/>
          </ac:spMkLst>
        </pc:spChg>
        <pc:grpChg chg="add mod">
          <ac:chgData name="ican0016@o365.skku.edu" userId="d8c1ab27-4df0-4608-a1bb-8bc6b3df03cb" providerId="ADAL" clId="{6A439B75-B681-4AC1-B3B8-ADEB88D1561F}" dt="2022-08-24T14:54:00.718" v="2970" actId="1076"/>
          <ac:grpSpMkLst>
            <pc:docMk/>
            <pc:sldMk cId="4071907822" sldId="517"/>
            <ac:grpSpMk id="3" creationId="{E087CDA1-F8B8-C92E-6FA7-DE3E40823EC2}"/>
          </ac:grpSpMkLst>
        </pc:grpChg>
        <pc:grpChg chg="add mod">
          <ac:chgData name="ican0016@o365.skku.edu" userId="d8c1ab27-4df0-4608-a1bb-8bc6b3df03cb" providerId="ADAL" clId="{6A439B75-B681-4AC1-B3B8-ADEB88D1561F}" dt="2022-08-24T14:54:03.259" v="2971" actId="1076"/>
          <ac:grpSpMkLst>
            <pc:docMk/>
            <pc:sldMk cId="4071907822" sldId="517"/>
            <ac:grpSpMk id="4" creationId="{B8FB96B9-32DC-4F0C-D61A-7022567F6ECA}"/>
          </ac:grpSpMkLst>
        </pc:grpChg>
        <pc:picChg chg="mod">
          <ac:chgData name="ican0016@o365.skku.edu" userId="d8c1ab27-4df0-4608-a1bb-8bc6b3df03cb" providerId="ADAL" clId="{6A439B75-B681-4AC1-B3B8-ADEB88D1561F}" dt="2022-08-24T14:54:03.259" v="2971" actId="1076"/>
          <ac:picMkLst>
            <pc:docMk/>
            <pc:sldMk cId="4071907822" sldId="517"/>
            <ac:picMk id="14" creationId="{6B05DCAF-1DEF-BE09-AB38-4F8E13904022}"/>
          </ac:picMkLst>
        </pc:picChg>
        <pc:picChg chg="mod">
          <ac:chgData name="ican0016@o365.skku.edu" userId="d8c1ab27-4df0-4608-a1bb-8bc6b3df03cb" providerId="ADAL" clId="{6A439B75-B681-4AC1-B3B8-ADEB88D1561F}" dt="2022-08-24T14:53:52.666" v="2966" actId="164"/>
          <ac:picMkLst>
            <pc:docMk/>
            <pc:sldMk cId="4071907822" sldId="517"/>
            <ac:picMk id="33" creationId="{C53536B5-80CF-D1A6-604F-34BF74445010}"/>
          </ac:picMkLst>
        </pc:picChg>
      </pc:sldChg>
      <pc:sldChg chg="modSp mod">
        <pc:chgData name="ican0016@o365.skku.edu" userId="d8c1ab27-4df0-4608-a1bb-8bc6b3df03cb" providerId="ADAL" clId="{6A439B75-B681-4AC1-B3B8-ADEB88D1561F}" dt="2022-08-24T15:01:19.370" v="2988" actId="20577"/>
        <pc:sldMkLst>
          <pc:docMk/>
          <pc:sldMk cId="3112000951" sldId="519"/>
        </pc:sldMkLst>
        <pc:spChg chg="mod">
          <ac:chgData name="ican0016@o365.skku.edu" userId="d8c1ab27-4df0-4608-a1bb-8bc6b3df03cb" providerId="ADAL" clId="{6A439B75-B681-4AC1-B3B8-ADEB88D1561F}" dt="2022-08-24T15:01:19.370" v="2988" actId="20577"/>
          <ac:spMkLst>
            <pc:docMk/>
            <pc:sldMk cId="3112000951" sldId="519"/>
            <ac:spMk id="23" creationId="{F25FC146-A668-E2EF-0413-FAE854148A37}"/>
          </ac:spMkLst>
        </pc:spChg>
        <pc:spChg chg="mod">
          <ac:chgData name="ican0016@o365.skku.edu" userId="d8c1ab27-4df0-4608-a1bb-8bc6b3df03cb" providerId="ADAL" clId="{6A439B75-B681-4AC1-B3B8-ADEB88D1561F}" dt="2022-08-24T15:00:35.234" v="2986" actId="20577"/>
          <ac:spMkLst>
            <pc:docMk/>
            <pc:sldMk cId="3112000951" sldId="519"/>
            <ac:spMk id="35" creationId="{C19FCC97-60C1-6760-1DC2-13D18238F2D3}"/>
          </ac:spMkLst>
        </pc:spChg>
      </pc:sldChg>
      <pc:sldChg chg="addSp delSp modSp mod">
        <pc:chgData name="ican0016@o365.skku.edu" userId="d8c1ab27-4df0-4608-a1bb-8bc6b3df03cb" providerId="ADAL" clId="{6A439B75-B681-4AC1-B3B8-ADEB88D1561F}" dt="2022-08-24T15:08:26.450" v="3187" actId="207"/>
        <pc:sldMkLst>
          <pc:docMk/>
          <pc:sldMk cId="299575693" sldId="520"/>
        </pc:sldMkLst>
        <pc:spChg chg="add mod">
          <ac:chgData name="ican0016@o365.skku.edu" userId="d8c1ab27-4df0-4608-a1bb-8bc6b3df03cb" providerId="ADAL" clId="{6A439B75-B681-4AC1-B3B8-ADEB88D1561F}" dt="2022-08-24T15:05:45.898" v="3069" actId="164"/>
          <ac:spMkLst>
            <pc:docMk/>
            <pc:sldMk cId="299575693" sldId="520"/>
            <ac:spMk id="14" creationId="{8D2EA9B0-BFB1-E149-445D-0C2FD44B681B}"/>
          </ac:spMkLst>
        </pc:spChg>
        <pc:spChg chg="mod">
          <ac:chgData name="ican0016@o365.skku.edu" userId="d8c1ab27-4df0-4608-a1bb-8bc6b3df03cb" providerId="ADAL" clId="{6A439B75-B681-4AC1-B3B8-ADEB88D1561F}" dt="2022-08-24T15:01:59.382" v="3030" actId="14100"/>
          <ac:spMkLst>
            <pc:docMk/>
            <pc:sldMk cId="299575693" sldId="520"/>
            <ac:spMk id="23" creationId="{F25FC146-A668-E2EF-0413-FAE854148A37}"/>
          </ac:spMkLst>
        </pc:spChg>
        <pc:spChg chg="mod">
          <ac:chgData name="ican0016@o365.skku.edu" userId="d8c1ab27-4df0-4608-a1bb-8bc6b3df03cb" providerId="ADAL" clId="{6A439B75-B681-4AC1-B3B8-ADEB88D1561F}" dt="2022-08-24T15:08:26.450" v="3187" actId="207"/>
          <ac:spMkLst>
            <pc:docMk/>
            <pc:sldMk cId="299575693" sldId="520"/>
            <ac:spMk id="35" creationId="{C19FCC97-60C1-6760-1DC2-13D18238F2D3}"/>
          </ac:spMkLst>
        </pc:spChg>
        <pc:spChg chg="del">
          <ac:chgData name="ican0016@o365.skku.edu" userId="d8c1ab27-4df0-4608-a1bb-8bc6b3df03cb" providerId="ADAL" clId="{6A439B75-B681-4AC1-B3B8-ADEB88D1561F}" dt="2022-08-24T14:38:10.957" v="2905" actId="478"/>
          <ac:spMkLst>
            <pc:docMk/>
            <pc:sldMk cId="299575693" sldId="520"/>
            <ac:spMk id="38" creationId="{0A52BD23-B042-1536-8A0D-8EA3839EF193}"/>
          </ac:spMkLst>
        </pc:spChg>
        <pc:spChg chg="del">
          <ac:chgData name="ican0016@o365.skku.edu" userId="d8c1ab27-4df0-4608-a1bb-8bc6b3df03cb" providerId="ADAL" clId="{6A439B75-B681-4AC1-B3B8-ADEB88D1561F}" dt="2022-08-24T14:38:14.843" v="2908" actId="478"/>
          <ac:spMkLst>
            <pc:docMk/>
            <pc:sldMk cId="299575693" sldId="520"/>
            <ac:spMk id="41" creationId="{4DD5B282-1C82-E74B-0374-0FDB0051C733}"/>
          </ac:spMkLst>
        </pc:spChg>
        <pc:grpChg chg="add mod">
          <ac:chgData name="ican0016@o365.skku.edu" userId="d8c1ab27-4df0-4608-a1bb-8bc6b3df03cb" providerId="ADAL" clId="{6A439B75-B681-4AC1-B3B8-ADEB88D1561F}" dt="2022-08-24T15:03:52.926" v="3043" actId="164"/>
          <ac:grpSpMkLst>
            <pc:docMk/>
            <pc:sldMk cId="299575693" sldId="520"/>
            <ac:grpSpMk id="3" creationId="{F60A562D-BB50-6B10-575E-D33994695CAB}"/>
          </ac:grpSpMkLst>
        </pc:grpChg>
        <pc:grpChg chg="add mod">
          <ac:chgData name="ican0016@o365.skku.edu" userId="d8c1ab27-4df0-4608-a1bb-8bc6b3df03cb" providerId="ADAL" clId="{6A439B75-B681-4AC1-B3B8-ADEB88D1561F}" dt="2022-08-24T15:03:52.926" v="3043" actId="164"/>
          <ac:grpSpMkLst>
            <pc:docMk/>
            <pc:sldMk cId="299575693" sldId="520"/>
            <ac:grpSpMk id="9" creationId="{8D06553D-EF31-CED1-98A0-3D590BCC636F}"/>
          </ac:grpSpMkLst>
        </pc:grpChg>
        <pc:grpChg chg="add mod">
          <ac:chgData name="ican0016@o365.skku.edu" userId="d8c1ab27-4df0-4608-a1bb-8bc6b3df03cb" providerId="ADAL" clId="{6A439B75-B681-4AC1-B3B8-ADEB88D1561F}" dt="2022-08-24T15:05:45.898" v="3069" actId="164"/>
          <ac:grpSpMkLst>
            <pc:docMk/>
            <pc:sldMk cId="299575693" sldId="520"/>
            <ac:grpSpMk id="30" creationId="{7F75B7B5-30BF-114A-6388-88238F59E159}"/>
          </ac:grpSpMkLst>
        </pc:grpChg>
        <pc:grpChg chg="mod">
          <ac:chgData name="ican0016@o365.skku.edu" userId="d8c1ab27-4df0-4608-a1bb-8bc6b3df03cb" providerId="ADAL" clId="{6A439B75-B681-4AC1-B3B8-ADEB88D1561F}" dt="2022-08-24T14:38:20.951" v="2911" actId="164"/>
          <ac:grpSpMkLst>
            <pc:docMk/>
            <pc:sldMk cId="299575693" sldId="520"/>
            <ac:grpSpMk id="54" creationId="{9547E117-DF31-FB5F-D065-9EB29BCBFAAA}"/>
          </ac:grpSpMkLst>
        </pc:grpChg>
        <pc:grpChg chg="add del mod">
          <ac:chgData name="ican0016@o365.skku.edu" userId="d8c1ab27-4df0-4608-a1bb-8bc6b3df03cb" providerId="ADAL" clId="{6A439B75-B681-4AC1-B3B8-ADEB88D1561F}" dt="2022-08-24T14:38:20.951" v="2911" actId="164"/>
          <ac:grpSpMkLst>
            <pc:docMk/>
            <pc:sldMk cId="299575693" sldId="520"/>
            <ac:grpSpMk id="55" creationId="{5F724185-B093-52E7-DEB0-BE3C96E790A9}"/>
          </ac:grpSpMkLst>
        </pc:grpChg>
        <pc:picChg chg="add mod">
          <ac:chgData name="ican0016@o365.skku.edu" userId="d8c1ab27-4df0-4608-a1bb-8bc6b3df03cb" providerId="ADAL" clId="{6A439B75-B681-4AC1-B3B8-ADEB88D1561F}" dt="2022-08-24T15:05:45.898" v="3069" actId="164"/>
          <ac:picMkLst>
            <pc:docMk/>
            <pc:sldMk cId="299575693" sldId="520"/>
            <ac:picMk id="5" creationId="{4C461786-A0DA-937D-A503-F343C63B70A3}"/>
          </ac:picMkLst>
        </pc:picChg>
        <pc:picChg chg="add mod">
          <ac:chgData name="ican0016@o365.skku.edu" userId="d8c1ab27-4df0-4608-a1bb-8bc6b3df03cb" providerId="ADAL" clId="{6A439B75-B681-4AC1-B3B8-ADEB88D1561F}" dt="2022-08-24T15:03:52.926" v="3043" actId="164"/>
          <ac:picMkLst>
            <pc:docMk/>
            <pc:sldMk cId="299575693" sldId="520"/>
            <ac:picMk id="7" creationId="{3A552936-013F-C10B-93F6-1D7F8763814E}"/>
          </ac:picMkLst>
        </pc:picChg>
        <pc:picChg chg="del">
          <ac:chgData name="ican0016@o365.skku.edu" userId="d8c1ab27-4df0-4608-a1bb-8bc6b3df03cb" providerId="ADAL" clId="{6A439B75-B681-4AC1-B3B8-ADEB88D1561F}" dt="2022-08-24T14:38:10.002" v="2904" actId="478"/>
          <ac:picMkLst>
            <pc:docMk/>
            <pc:sldMk cId="299575693" sldId="520"/>
            <ac:picMk id="33" creationId="{E11BDA62-776E-161D-63B4-6CD947314755}"/>
          </ac:picMkLst>
        </pc:picChg>
        <pc:picChg chg="del">
          <ac:chgData name="ican0016@o365.skku.edu" userId="d8c1ab27-4df0-4608-a1bb-8bc6b3df03cb" providerId="ADAL" clId="{6A439B75-B681-4AC1-B3B8-ADEB88D1561F}" dt="2022-08-24T15:03:38.938" v="3038" actId="478"/>
          <ac:picMkLst>
            <pc:docMk/>
            <pc:sldMk cId="299575693" sldId="520"/>
            <ac:picMk id="53" creationId="{CEE683C2-ED92-C318-17CC-ECC88551483D}"/>
          </ac:picMkLst>
        </pc:picChg>
        <pc:cxnChg chg="add mod">
          <ac:chgData name="ican0016@o365.skku.edu" userId="d8c1ab27-4df0-4608-a1bb-8bc6b3df03cb" providerId="ADAL" clId="{6A439B75-B681-4AC1-B3B8-ADEB88D1561F}" dt="2022-08-24T15:06:08.573" v="3074" actId="14100"/>
          <ac:cxnSpMkLst>
            <pc:docMk/>
            <pc:sldMk cId="299575693" sldId="520"/>
            <ac:cxnSpMk id="31" creationId="{CC6A0122-D2DC-A36C-5EAE-66004A1C5064}"/>
          </ac:cxnSpMkLst>
        </pc:cxnChg>
        <pc:cxnChg chg="add mod">
          <ac:chgData name="ican0016@o365.skku.edu" userId="d8c1ab27-4df0-4608-a1bb-8bc6b3df03cb" providerId="ADAL" clId="{6A439B75-B681-4AC1-B3B8-ADEB88D1561F}" dt="2022-08-24T15:06:06.264" v="3073" actId="14100"/>
          <ac:cxnSpMkLst>
            <pc:docMk/>
            <pc:sldMk cId="299575693" sldId="520"/>
            <ac:cxnSpMk id="33" creationId="{8C3BC56A-1339-684A-08E1-E807D92FD6F9}"/>
          </ac:cxnSpMkLst>
        </pc:cxnChg>
      </pc:sldChg>
      <pc:sldChg chg="modNotesTx">
        <pc:chgData name="ican0016@o365.skku.edu" userId="d8c1ab27-4df0-4608-a1bb-8bc6b3df03cb" providerId="ADAL" clId="{6A439B75-B681-4AC1-B3B8-ADEB88D1561F}" dt="2022-08-24T15:10:07.407" v="3220" actId="20577"/>
        <pc:sldMkLst>
          <pc:docMk/>
          <pc:sldMk cId="3843272907" sldId="521"/>
        </pc:sldMkLst>
      </pc:sldChg>
      <pc:sldChg chg="modSp mod">
        <pc:chgData name="ican0016@o365.skku.edu" userId="d8c1ab27-4df0-4608-a1bb-8bc6b3df03cb" providerId="ADAL" clId="{6A439B75-B681-4AC1-B3B8-ADEB88D1561F}" dt="2022-08-24T18:39:10.858" v="3311" actId="20577"/>
        <pc:sldMkLst>
          <pc:docMk/>
          <pc:sldMk cId="1586406679" sldId="523"/>
        </pc:sldMkLst>
        <pc:spChg chg="mod">
          <ac:chgData name="ican0016@o365.skku.edu" userId="d8c1ab27-4df0-4608-a1bb-8bc6b3df03cb" providerId="ADAL" clId="{6A439B75-B681-4AC1-B3B8-ADEB88D1561F}" dt="2022-08-24T18:39:10.858" v="3311" actId="20577"/>
          <ac:spMkLst>
            <pc:docMk/>
            <pc:sldMk cId="1586406679" sldId="523"/>
            <ac:spMk id="48" creationId="{E2AB6E00-2993-E0C7-8829-DAE34B9D83E4}"/>
          </ac:spMkLst>
        </pc:spChg>
      </pc:sldChg>
      <pc:sldChg chg="del">
        <pc:chgData name="ican0016@o365.skku.edu" userId="d8c1ab27-4df0-4608-a1bb-8bc6b3df03cb" providerId="ADAL" clId="{6A439B75-B681-4AC1-B3B8-ADEB88D1561F}" dt="2022-08-24T06:59:10.666" v="10" actId="47"/>
        <pc:sldMkLst>
          <pc:docMk/>
          <pc:sldMk cId="3232348154" sldId="525"/>
        </pc:sldMkLst>
      </pc:sldChg>
      <pc:sldChg chg="modSp mod">
        <pc:chgData name="ican0016@o365.skku.edu" userId="d8c1ab27-4df0-4608-a1bb-8bc6b3df03cb" providerId="ADAL" clId="{6A439B75-B681-4AC1-B3B8-ADEB88D1561F}" dt="2022-08-24T15:04:29.369" v="3047" actId="1582"/>
        <pc:sldMkLst>
          <pc:docMk/>
          <pc:sldMk cId="4215695092" sldId="530"/>
        </pc:sldMkLst>
        <pc:spChg chg="mod">
          <ac:chgData name="ican0016@o365.skku.edu" userId="d8c1ab27-4df0-4608-a1bb-8bc6b3df03cb" providerId="ADAL" clId="{6A439B75-B681-4AC1-B3B8-ADEB88D1561F}" dt="2022-08-24T15:04:29.369" v="3047" actId="1582"/>
          <ac:spMkLst>
            <pc:docMk/>
            <pc:sldMk cId="4215695092" sldId="530"/>
            <ac:spMk id="7" creationId="{43EBD7DC-7FD7-9148-E3BA-6120C1176176}"/>
          </ac:spMkLst>
        </pc:spChg>
        <pc:spChg chg="mod">
          <ac:chgData name="ican0016@o365.skku.edu" userId="d8c1ab27-4df0-4608-a1bb-8bc6b3df03cb" providerId="ADAL" clId="{6A439B75-B681-4AC1-B3B8-ADEB88D1561F}" dt="2022-08-24T15:04:29.369" v="3047" actId="1582"/>
          <ac:spMkLst>
            <pc:docMk/>
            <pc:sldMk cId="4215695092" sldId="530"/>
            <ac:spMk id="27" creationId="{B2BCBC68-CD11-CB72-9F12-C2A7EF68CF6F}"/>
          </ac:spMkLst>
        </pc:spChg>
      </pc:sldChg>
      <pc:sldChg chg="addSp modSp mod">
        <pc:chgData name="ican0016@o365.skku.edu" userId="d8c1ab27-4df0-4608-a1bb-8bc6b3df03cb" providerId="ADAL" clId="{6A439B75-B681-4AC1-B3B8-ADEB88D1561F}" dt="2022-08-24T11:09:06.399" v="73" actId="14100"/>
        <pc:sldMkLst>
          <pc:docMk/>
          <pc:sldMk cId="1547128611" sldId="536"/>
        </pc:sldMkLst>
        <pc:spChg chg="add mod">
          <ac:chgData name="ican0016@o365.skku.edu" userId="d8c1ab27-4df0-4608-a1bb-8bc6b3df03cb" providerId="ADAL" clId="{6A439B75-B681-4AC1-B3B8-ADEB88D1561F}" dt="2022-08-24T11:07:10.576" v="37" actId="1076"/>
          <ac:spMkLst>
            <pc:docMk/>
            <pc:sldMk cId="1547128611" sldId="536"/>
            <ac:spMk id="30" creationId="{65B318FA-D395-C0C6-3F1E-D9241A72157A}"/>
          </ac:spMkLst>
        </pc:spChg>
        <pc:spChg chg="add mod">
          <ac:chgData name="ican0016@o365.skku.edu" userId="d8c1ab27-4df0-4608-a1bb-8bc6b3df03cb" providerId="ADAL" clId="{6A439B75-B681-4AC1-B3B8-ADEB88D1561F}" dt="2022-08-24T11:07:31.201" v="46" actId="14100"/>
          <ac:spMkLst>
            <pc:docMk/>
            <pc:sldMk cId="1547128611" sldId="536"/>
            <ac:spMk id="31" creationId="{0BA99F23-4AE9-EBAC-CD46-8979E823F968}"/>
          </ac:spMkLst>
        </pc:spChg>
        <pc:spChg chg="mod">
          <ac:chgData name="ican0016@o365.skku.edu" userId="d8c1ab27-4df0-4608-a1bb-8bc6b3df03cb" providerId="ADAL" clId="{6A439B75-B681-4AC1-B3B8-ADEB88D1561F}" dt="2022-08-24T11:08:10.385" v="55" actId="1076"/>
          <ac:spMkLst>
            <pc:docMk/>
            <pc:sldMk cId="1547128611" sldId="536"/>
            <ac:spMk id="48" creationId="{E2AB6E00-2993-E0C7-8829-DAE34B9D83E4}"/>
          </ac:spMkLst>
        </pc:spChg>
        <pc:grpChg chg="mod">
          <ac:chgData name="ican0016@o365.skku.edu" userId="d8c1ab27-4df0-4608-a1bb-8bc6b3df03cb" providerId="ADAL" clId="{6A439B75-B681-4AC1-B3B8-ADEB88D1561F}" dt="2022-08-24T11:07:27.524" v="44" actId="1076"/>
          <ac:grpSpMkLst>
            <pc:docMk/>
            <pc:sldMk cId="1547128611" sldId="536"/>
            <ac:grpSpMk id="16" creationId="{BE5B241D-FE5D-7DF9-A1AA-976926EFF3F5}"/>
          </ac:grpSpMkLst>
        </pc:grpChg>
        <pc:picChg chg="add mod">
          <ac:chgData name="ican0016@o365.skku.edu" userId="d8c1ab27-4df0-4608-a1bb-8bc6b3df03cb" providerId="ADAL" clId="{6A439B75-B681-4AC1-B3B8-ADEB88D1561F}" dt="2022-08-24T11:08:59.285" v="70" actId="1076"/>
          <ac:picMkLst>
            <pc:docMk/>
            <pc:sldMk cId="1547128611" sldId="536"/>
            <ac:picMk id="4" creationId="{AE18AADA-4A29-CFAF-A5D9-7E7E679CDCCC}"/>
          </ac:picMkLst>
        </pc:picChg>
        <pc:picChg chg="add mod">
          <ac:chgData name="ican0016@o365.skku.edu" userId="d8c1ab27-4df0-4608-a1bb-8bc6b3df03cb" providerId="ADAL" clId="{6A439B75-B681-4AC1-B3B8-ADEB88D1561F}" dt="2022-08-24T11:08:07.113" v="54" actId="1076"/>
          <ac:picMkLst>
            <pc:docMk/>
            <pc:sldMk cId="1547128611" sldId="536"/>
            <ac:picMk id="7" creationId="{0CE9EDFC-0334-7B18-6397-020F8B9176FB}"/>
          </ac:picMkLst>
        </pc:picChg>
        <pc:cxnChg chg="add mod">
          <ac:chgData name="ican0016@o365.skku.edu" userId="d8c1ab27-4df0-4608-a1bb-8bc6b3df03cb" providerId="ADAL" clId="{6A439B75-B681-4AC1-B3B8-ADEB88D1561F}" dt="2022-08-24T11:08:39.391" v="63" actId="14100"/>
          <ac:cxnSpMkLst>
            <pc:docMk/>
            <pc:sldMk cId="1547128611" sldId="536"/>
            <ac:cxnSpMk id="32" creationId="{8A6946E6-F107-5910-2FEA-9EAA89CD034E}"/>
          </ac:cxnSpMkLst>
        </pc:cxnChg>
        <pc:cxnChg chg="add mod">
          <ac:chgData name="ican0016@o365.skku.edu" userId="d8c1ab27-4df0-4608-a1bb-8bc6b3df03cb" providerId="ADAL" clId="{6A439B75-B681-4AC1-B3B8-ADEB88D1561F}" dt="2022-08-24T11:08:32.261" v="62" actId="14100"/>
          <ac:cxnSpMkLst>
            <pc:docMk/>
            <pc:sldMk cId="1547128611" sldId="536"/>
            <ac:cxnSpMk id="33" creationId="{22CE9DF0-D220-45E3-B28B-5A123A0C627E}"/>
          </ac:cxnSpMkLst>
        </pc:cxnChg>
        <pc:cxnChg chg="add mod">
          <ac:chgData name="ican0016@o365.skku.edu" userId="d8c1ab27-4df0-4608-a1bb-8bc6b3df03cb" providerId="ADAL" clId="{6A439B75-B681-4AC1-B3B8-ADEB88D1561F}" dt="2022-08-24T11:09:06.399" v="73" actId="14100"/>
          <ac:cxnSpMkLst>
            <pc:docMk/>
            <pc:sldMk cId="1547128611" sldId="536"/>
            <ac:cxnSpMk id="35" creationId="{ABF0FE71-716A-B003-F651-10C7AEEE6A37}"/>
          </ac:cxnSpMkLst>
        </pc:cxnChg>
        <pc:cxnChg chg="add mod">
          <ac:chgData name="ican0016@o365.skku.edu" userId="d8c1ab27-4df0-4608-a1bb-8bc6b3df03cb" providerId="ADAL" clId="{6A439B75-B681-4AC1-B3B8-ADEB88D1561F}" dt="2022-08-24T11:09:04.601" v="72" actId="14100"/>
          <ac:cxnSpMkLst>
            <pc:docMk/>
            <pc:sldMk cId="1547128611" sldId="536"/>
            <ac:cxnSpMk id="37" creationId="{4ED475AA-D5BE-4EDD-2ADF-6125E97C51FF}"/>
          </ac:cxnSpMkLst>
        </pc:cxnChg>
      </pc:sldChg>
      <pc:sldChg chg="addSp modSp mod modNotesTx">
        <pc:chgData name="ican0016@o365.skku.edu" userId="d8c1ab27-4df0-4608-a1bb-8bc6b3df03cb" providerId="ADAL" clId="{6A439B75-B681-4AC1-B3B8-ADEB88D1561F}" dt="2022-08-24T15:13:41.203" v="3277" actId="20577"/>
        <pc:sldMkLst>
          <pc:docMk/>
          <pc:sldMk cId="3044374975" sldId="537"/>
        </pc:sldMkLst>
        <pc:spChg chg="add mod">
          <ac:chgData name="ican0016@o365.skku.edu" userId="d8c1ab27-4df0-4608-a1bb-8bc6b3df03cb" providerId="ADAL" clId="{6A439B75-B681-4AC1-B3B8-ADEB88D1561F}" dt="2022-08-24T11:09:48.040" v="83" actId="1076"/>
          <ac:spMkLst>
            <pc:docMk/>
            <pc:sldMk cId="3044374975" sldId="537"/>
            <ac:spMk id="18" creationId="{AF5A6BD6-A5FA-EB5B-5807-12D91F180A4A}"/>
          </ac:spMkLst>
        </pc:spChg>
        <pc:spChg chg="add mod">
          <ac:chgData name="ican0016@o365.skku.edu" userId="d8c1ab27-4df0-4608-a1bb-8bc6b3df03cb" providerId="ADAL" clId="{6A439B75-B681-4AC1-B3B8-ADEB88D1561F}" dt="2022-08-24T11:12:09.633" v="101" actId="14100"/>
          <ac:spMkLst>
            <pc:docMk/>
            <pc:sldMk cId="3044374975" sldId="537"/>
            <ac:spMk id="30" creationId="{4DED0330-5AB1-122B-1F07-F60839892F8F}"/>
          </ac:spMkLst>
        </pc:spChg>
        <pc:picChg chg="add mod">
          <ac:chgData name="ican0016@o365.skku.edu" userId="d8c1ab27-4df0-4608-a1bb-8bc6b3df03cb" providerId="ADAL" clId="{6A439B75-B681-4AC1-B3B8-ADEB88D1561F}" dt="2022-08-24T11:09:53.769" v="85" actId="208"/>
          <ac:picMkLst>
            <pc:docMk/>
            <pc:sldMk cId="3044374975" sldId="537"/>
            <ac:picMk id="5" creationId="{4E71DDA6-1327-9FE9-FBC2-CBE6E9634E5E}"/>
          </ac:picMkLst>
        </pc:picChg>
        <pc:picChg chg="add mod">
          <ac:chgData name="ican0016@o365.skku.edu" userId="d8c1ab27-4df0-4608-a1bb-8bc6b3df03cb" providerId="ADAL" clId="{6A439B75-B681-4AC1-B3B8-ADEB88D1561F}" dt="2022-08-24T11:11:22.970" v="95" actId="208"/>
          <ac:picMkLst>
            <pc:docMk/>
            <pc:sldMk cId="3044374975" sldId="537"/>
            <ac:picMk id="10" creationId="{9DBD8819-3316-8681-D86A-70C59492DAB8}"/>
          </ac:picMkLst>
        </pc:picChg>
        <pc:picChg chg="mod">
          <ac:chgData name="ican0016@o365.skku.edu" userId="d8c1ab27-4df0-4608-a1bb-8bc6b3df03cb" providerId="ADAL" clId="{6A439B75-B681-4AC1-B3B8-ADEB88D1561F}" dt="2022-08-24T11:09:30.125" v="76" actId="1076"/>
          <ac:picMkLst>
            <pc:docMk/>
            <pc:sldMk cId="3044374975" sldId="537"/>
            <ac:picMk id="11" creationId="{4BC225F3-D01F-28D6-3777-564BDA56B5E6}"/>
          </ac:picMkLst>
        </pc:picChg>
        <pc:picChg chg="add mod">
          <ac:chgData name="ican0016@o365.skku.edu" userId="d8c1ab27-4df0-4608-a1bb-8bc6b3df03cb" providerId="ADAL" clId="{6A439B75-B681-4AC1-B3B8-ADEB88D1561F}" dt="2022-08-24T11:13:22.818" v="115" actId="208"/>
          <ac:picMkLst>
            <pc:docMk/>
            <pc:sldMk cId="3044374975" sldId="537"/>
            <ac:picMk id="15" creationId="{6AA4F1B7-6168-6444-CF16-7C800EA893B7}"/>
          </ac:picMkLst>
        </pc:picChg>
        <pc:picChg chg="add mod">
          <ac:chgData name="ican0016@o365.skku.edu" userId="d8c1ab27-4df0-4608-a1bb-8bc6b3df03cb" providerId="ADAL" clId="{6A439B75-B681-4AC1-B3B8-ADEB88D1561F}" dt="2022-08-24T11:16:49.993" v="128" actId="208"/>
          <ac:picMkLst>
            <pc:docMk/>
            <pc:sldMk cId="3044374975" sldId="537"/>
            <ac:picMk id="41" creationId="{21BA93F7-CDCE-72DC-AE6F-A926CD7FFB2B}"/>
          </ac:picMkLst>
        </pc:picChg>
        <pc:cxnChg chg="add mod">
          <ac:chgData name="ican0016@o365.skku.edu" userId="d8c1ab27-4df0-4608-a1bb-8bc6b3df03cb" providerId="ADAL" clId="{6A439B75-B681-4AC1-B3B8-ADEB88D1561F}" dt="2022-08-24T11:10:03.921" v="88" actId="14100"/>
          <ac:cxnSpMkLst>
            <pc:docMk/>
            <pc:sldMk cId="3044374975" sldId="537"/>
            <ac:cxnSpMk id="20" creationId="{50BB40F6-42CD-3195-02E5-1710F46EC723}"/>
          </ac:cxnSpMkLst>
        </pc:cxnChg>
        <pc:cxnChg chg="add mod">
          <ac:chgData name="ican0016@o365.skku.edu" userId="d8c1ab27-4df0-4608-a1bb-8bc6b3df03cb" providerId="ADAL" clId="{6A439B75-B681-4AC1-B3B8-ADEB88D1561F}" dt="2022-08-24T11:10:08.206" v="90" actId="14100"/>
          <ac:cxnSpMkLst>
            <pc:docMk/>
            <pc:sldMk cId="3044374975" sldId="537"/>
            <ac:cxnSpMk id="27" creationId="{6E69660E-F541-D6FD-D336-D1088F32FBCB}"/>
          </ac:cxnSpMkLst>
        </pc:cxnChg>
        <pc:cxnChg chg="add mod">
          <ac:chgData name="ican0016@o365.skku.edu" userId="d8c1ab27-4df0-4608-a1bb-8bc6b3df03cb" providerId="ADAL" clId="{6A439B75-B681-4AC1-B3B8-ADEB88D1561F}" dt="2022-08-24T11:11:46.806" v="97" actId="14100"/>
          <ac:cxnSpMkLst>
            <pc:docMk/>
            <pc:sldMk cId="3044374975" sldId="537"/>
            <ac:cxnSpMk id="28" creationId="{7FFC9515-DDDC-5D86-80F4-3DC0F27BEA88}"/>
          </ac:cxnSpMkLst>
        </pc:cxnChg>
        <pc:cxnChg chg="add mod">
          <ac:chgData name="ican0016@o365.skku.edu" userId="d8c1ab27-4df0-4608-a1bb-8bc6b3df03cb" providerId="ADAL" clId="{6A439B75-B681-4AC1-B3B8-ADEB88D1561F}" dt="2022-08-24T11:11:52.750" v="99" actId="14100"/>
          <ac:cxnSpMkLst>
            <pc:docMk/>
            <pc:sldMk cId="3044374975" sldId="537"/>
            <ac:cxnSpMk id="29" creationId="{1DE6D899-DB79-4F8A-E6FC-0DAA031E8F83}"/>
          </ac:cxnSpMkLst>
        </pc:cxnChg>
        <pc:cxnChg chg="add mod">
          <ac:chgData name="ican0016@o365.skku.edu" userId="d8c1ab27-4df0-4608-a1bb-8bc6b3df03cb" providerId="ADAL" clId="{6A439B75-B681-4AC1-B3B8-ADEB88D1561F}" dt="2022-08-24T11:13:47.382" v="119" actId="14100"/>
          <ac:cxnSpMkLst>
            <pc:docMk/>
            <pc:sldMk cId="3044374975" sldId="537"/>
            <ac:cxnSpMk id="33" creationId="{CE7B9E38-BB27-DABA-2423-81D7CAF5760E}"/>
          </ac:cxnSpMkLst>
        </pc:cxnChg>
        <pc:cxnChg chg="add mod">
          <ac:chgData name="ican0016@o365.skku.edu" userId="d8c1ab27-4df0-4608-a1bb-8bc6b3df03cb" providerId="ADAL" clId="{6A439B75-B681-4AC1-B3B8-ADEB88D1561F}" dt="2022-08-24T11:13:44.199" v="118" actId="14100"/>
          <ac:cxnSpMkLst>
            <pc:docMk/>
            <pc:sldMk cId="3044374975" sldId="537"/>
            <ac:cxnSpMk id="35" creationId="{6FF6B7BE-B120-20AB-5995-126BE06D7427}"/>
          </ac:cxnSpMkLst>
        </pc:cxnChg>
        <pc:cxnChg chg="add mod">
          <ac:chgData name="ican0016@o365.skku.edu" userId="d8c1ab27-4df0-4608-a1bb-8bc6b3df03cb" providerId="ADAL" clId="{6A439B75-B681-4AC1-B3B8-ADEB88D1561F}" dt="2022-08-24T11:14:52.640" v="125" actId="571"/>
          <ac:cxnSpMkLst>
            <pc:docMk/>
            <pc:sldMk cId="3044374975" sldId="537"/>
            <ac:cxnSpMk id="44" creationId="{23F95726-7A6F-DE14-3A55-9F411495743B}"/>
          </ac:cxnSpMkLst>
        </pc:cxnChg>
        <pc:cxnChg chg="add mod">
          <ac:chgData name="ican0016@o365.skku.edu" userId="d8c1ab27-4df0-4608-a1bb-8bc6b3df03cb" providerId="ADAL" clId="{6A439B75-B681-4AC1-B3B8-ADEB88D1561F}" dt="2022-08-24T11:14:56.785" v="127" actId="14100"/>
          <ac:cxnSpMkLst>
            <pc:docMk/>
            <pc:sldMk cId="3044374975" sldId="537"/>
            <ac:cxnSpMk id="45" creationId="{1F2FAA6B-36AA-C33E-D304-3639D73BE5ED}"/>
          </ac:cxnSpMkLst>
        </pc:cxnChg>
      </pc:sldChg>
      <pc:sldChg chg="addSp modSp mod">
        <pc:chgData name="ican0016@o365.skku.edu" userId="d8c1ab27-4df0-4608-a1bb-8bc6b3df03cb" providerId="ADAL" clId="{6A439B75-B681-4AC1-B3B8-ADEB88D1561F}" dt="2022-08-24T15:13:10.581" v="3228" actId="208"/>
        <pc:sldMkLst>
          <pc:docMk/>
          <pc:sldMk cId="1514885430" sldId="538"/>
        </pc:sldMkLst>
        <pc:spChg chg="add mod">
          <ac:chgData name="ican0016@o365.skku.edu" userId="d8c1ab27-4df0-4608-a1bb-8bc6b3df03cb" providerId="ADAL" clId="{6A439B75-B681-4AC1-B3B8-ADEB88D1561F}" dt="2022-08-24T11:04:55.677" v="21" actId="1076"/>
          <ac:spMkLst>
            <pc:docMk/>
            <pc:sldMk cId="1514885430" sldId="538"/>
            <ac:spMk id="3" creationId="{DF9F5969-9432-425A-3619-41B014A94BAD}"/>
          </ac:spMkLst>
        </pc:spChg>
        <pc:spChg chg="add mod">
          <ac:chgData name="ican0016@o365.skku.edu" userId="d8c1ab27-4df0-4608-a1bb-8bc6b3df03cb" providerId="ADAL" clId="{6A439B75-B681-4AC1-B3B8-ADEB88D1561F}" dt="2022-08-24T15:12:24.157" v="3221" actId="571"/>
          <ac:spMkLst>
            <pc:docMk/>
            <pc:sldMk cId="1514885430" sldId="538"/>
            <ac:spMk id="17" creationId="{9F87DF82-79CF-D705-4F23-CCBAA4171324}"/>
          </ac:spMkLst>
        </pc:spChg>
        <pc:spChg chg="mod">
          <ac:chgData name="ican0016@o365.skku.edu" userId="d8c1ab27-4df0-4608-a1bb-8bc6b3df03cb" providerId="ADAL" clId="{6A439B75-B681-4AC1-B3B8-ADEB88D1561F}" dt="2022-08-24T06:57:42.446" v="9"/>
          <ac:spMkLst>
            <pc:docMk/>
            <pc:sldMk cId="1514885430" sldId="538"/>
            <ac:spMk id="69" creationId="{00000000-0000-0000-0000-000000000000}"/>
          </ac:spMkLst>
        </pc:spChg>
        <pc:picChg chg="add mod">
          <ac:chgData name="ican0016@o365.skku.edu" userId="d8c1ab27-4df0-4608-a1bb-8bc6b3df03cb" providerId="ADAL" clId="{6A439B75-B681-4AC1-B3B8-ADEB88D1561F}" dt="2022-08-24T11:05:01.217" v="22" actId="1076"/>
          <ac:picMkLst>
            <pc:docMk/>
            <pc:sldMk cId="1514885430" sldId="538"/>
            <ac:picMk id="6" creationId="{303BBCEA-FDAA-5C31-559C-36CAD3C1DF0A}"/>
          </ac:picMkLst>
        </pc:picChg>
        <pc:picChg chg="add mod">
          <ac:chgData name="ican0016@o365.skku.edu" userId="d8c1ab27-4df0-4608-a1bb-8bc6b3df03cb" providerId="ADAL" clId="{6A439B75-B681-4AC1-B3B8-ADEB88D1561F}" dt="2022-08-24T15:13:10.581" v="3228" actId="208"/>
          <ac:picMkLst>
            <pc:docMk/>
            <pc:sldMk cId="1514885430" sldId="538"/>
            <ac:picMk id="7" creationId="{5BA13E60-4BA9-CC45-E728-30F270D1238C}"/>
          </ac:picMkLst>
        </pc:picChg>
        <pc:cxnChg chg="add mod">
          <ac:chgData name="ican0016@o365.skku.edu" userId="d8c1ab27-4df0-4608-a1bb-8bc6b3df03cb" providerId="ADAL" clId="{6A439B75-B681-4AC1-B3B8-ADEB88D1561F}" dt="2022-08-24T11:06:04.302" v="29" actId="14100"/>
          <ac:cxnSpMkLst>
            <pc:docMk/>
            <pc:sldMk cId="1514885430" sldId="538"/>
            <ac:cxnSpMk id="16" creationId="{D87DBA7F-FFA6-C37F-83E9-C1CC392F6CE2}"/>
          </ac:cxnSpMkLst>
        </pc:cxnChg>
        <pc:cxnChg chg="add mod">
          <ac:chgData name="ican0016@o365.skku.edu" userId="d8c1ab27-4df0-4608-a1bb-8bc6b3df03cb" providerId="ADAL" clId="{6A439B75-B681-4AC1-B3B8-ADEB88D1561F}" dt="2022-08-24T11:06:14.056" v="30" actId="14100"/>
          <ac:cxnSpMkLst>
            <pc:docMk/>
            <pc:sldMk cId="1514885430" sldId="538"/>
            <ac:cxnSpMk id="19" creationId="{EEBF3A96-B5C5-E907-275B-1C096D0E2B82}"/>
          </ac:cxnSpMkLst>
        </pc:cxnChg>
      </pc:sldChg>
      <pc:sldChg chg="modSp mod">
        <pc:chgData name="ican0016@o365.skku.edu" userId="d8c1ab27-4df0-4608-a1bb-8bc6b3df03cb" providerId="ADAL" clId="{6A439B75-B681-4AC1-B3B8-ADEB88D1561F}" dt="2022-08-24T18:41:06.341" v="3325"/>
        <pc:sldMkLst>
          <pc:docMk/>
          <pc:sldMk cId="3895818062" sldId="543"/>
        </pc:sldMkLst>
        <pc:spChg chg="mod">
          <ac:chgData name="ican0016@o365.skku.edu" userId="d8c1ab27-4df0-4608-a1bb-8bc6b3df03cb" providerId="ADAL" clId="{6A439B75-B681-4AC1-B3B8-ADEB88D1561F}" dt="2022-08-24T18:41:06.341" v="3325"/>
          <ac:spMkLst>
            <pc:docMk/>
            <pc:sldMk cId="3895818062" sldId="543"/>
            <ac:spMk id="65" creationId="{FDBD14DF-AE08-8248-B519-507D8FD88E15}"/>
          </ac:spMkLst>
        </pc:spChg>
      </pc:sldChg>
      <pc:sldChg chg="delSp modSp add mod">
        <pc:chgData name="ican0016@o365.skku.edu" userId="d8c1ab27-4df0-4608-a1bb-8bc6b3df03cb" providerId="ADAL" clId="{6A439B75-B681-4AC1-B3B8-ADEB88D1561F}" dt="2022-08-24T11:17:40.102" v="139" actId="478"/>
        <pc:sldMkLst>
          <pc:docMk/>
          <pc:sldMk cId="1932694867" sldId="544"/>
        </pc:sldMkLst>
        <pc:spChg chg="del">
          <ac:chgData name="ican0016@o365.skku.edu" userId="d8c1ab27-4df0-4608-a1bb-8bc6b3df03cb" providerId="ADAL" clId="{6A439B75-B681-4AC1-B3B8-ADEB88D1561F}" dt="2022-08-24T11:17:23.960" v="137" actId="478"/>
          <ac:spMkLst>
            <pc:docMk/>
            <pc:sldMk cId="1932694867" sldId="544"/>
            <ac:spMk id="18" creationId="{AF5A6BD6-A5FA-EB5B-5807-12D91F180A4A}"/>
          </ac:spMkLst>
        </pc:spChg>
        <pc:spChg chg="del">
          <ac:chgData name="ican0016@o365.skku.edu" userId="d8c1ab27-4df0-4608-a1bb-8bc6b3df03cb" providerId="ADAL" clId="{6A439B75-B681-4AC1-B3B8-ADEB88D1561F}" dt="2022-08-24T11:17:40.102" v="139" actId="478"/>
          <ac:spMkLst>
            <pc:docMk/>
            <pc:sldMk cId="1932694867" sldId="544"/>
            <ac:spMk id="30" creationId="{4DED0330-5AB1-122B-1F07-F60839892F8F}"/>
          </ac:spMkLst>
        </pc:spChg>
        <pc:picChg chg="mod">
          <ac:chgData name="ican0016@o365.skku.edu" userId="d8c1ab27-4df0-4608-a1bb-8bc6b3df03cb" providerId="ADAL" clId="{6A439B75-B681-4AC1-B3B8-ADEB88D1561F}" dt="2022-08-24T11:17:22.052" v="136" actId="1076"/>
          <ac:picMkLst>
            <pc:docMk/>
            <pc:sldMk cId="1932694867" sldId="544"/>
            <ac:picMk id="4" creationId="{3461D7E1-B8E1-C4F4-9087-34400BF96BFA}"/>
          </ac:picMkLst>
        </pc:picChg>
        <pc:picChg chg="del">
          <ac:chgData name="ican0016@o365.skku.edu" userId="d8c1ab27-4df0-4608-a1bb-8bc6b3df03cb" providerId="ADAL" clId="{6A439B75-B681-4AC1-B3B8-ADEB88D1561F}" dt="2022-08-24T11:17:23.960" v="137" actId="478"/>
          <ac:picMkLst>
            <pc:docMk/>
            <pc:sldMk cId="1932694867" sldId="544"/>
            <ac:picMk id="5" creationId="{4E71DDA6-1327-9FE9-FBC2-CBE6E9634E5E}"/>
          </ac:picMkLst>
        </pc:picChg>
        <pc:picChg chg="del">
          <ac:chgData name="ican0016@o365.skku.edu" userId="d8c1ab27-4df0-4608-a1bb-8bc6b3df03cb" providerId="ADAL" clId="{6A439B75-B681-4AC1-B3B8-ADEB88D1561F}" dt="2022-08-24T11:17:40.102" v="139" actId="478"/>
          <ac:picMkLst>
            <pc:docMk/>
            <pc:sldMk cId="1932694867" sldId="544"/>
            <ac:picMk id="10" creationId="{9DBD8819-3316-8681-D86A-70C59492DAB8}"/>
          </ac:picMkLst>
        </pc:picChg>
        <pc:picChg chg="del">
          <ac:chgData name="ican0016@o365.skku.edu" userId="d8c1ab27-4df0-4608-a1bb-8bc6b3df03cb" providerId="ADAL" clId="{6A439B75-B681-4AC1-B3B8-ADEB88D1561F}" dt="2022-08-24T11:17:33.708" v="138" actId="478"/>
          <ac:picMkLst>
            <pc:docMk/>
            <pc:sldMk cId="1932694867" sldId="544"/>
            <ac:picMk id="15" creationId="{6AA4F1B7-6168-6444-CF16-7C800EA893B7}"/>
          </ac:picMkLst>
        </pc:picChg>
        <pc:picChg chg="del">
          <ac:chgData name="ican0016@o365.skku.edu" userId="d8c1ab27-4df0-4608-a1bb-8bc6b3df03cb" providerId="ADAL" clId="{6A439B75-B681-4AC1-B3B8-ADEB88D1561F}" dt="2022-08-24T11:17:40.102" v="139" actId="478"/>
          <ac:picMkLst>
            <pc:docMk/>
            <pc:sldMk cId="1932694867" sldId="544"/>
            <ac:picMk id="41" creationId="{21BA93F7-CDCE-72DC-AE6F-A926CD7FFB2B}"/>
          </ac:picMkLst>
        </pc:picChg>
        <pc:cxnChg chg="del">
          <ac:chgData name="ican0016@o365.skku.edu" userId="d8c1ab27-4df0-4608-a1bb-8bc6b3df03cb" providerId="ADAL" clId="{6A439B75-B681-4AC1-B3B8-ADEB88D1561F}" dt="2022-08-24T11:17:23.960" v="137" actId="478"/>
          <ac:cxnSpMkLst>
            <pc:docMk/>
            <pc:sldMk cId="1932694867" sldId="544"/>
            <ac:cxnSpMk id="20" creationId="{50BB40F6-42CD-3195-02E5-1710F46EC723}"/>
          </ac:cxnSpMkLst>
        </pc:cxnChg>
        <pc:cxnChg chg="del">
          <ac:chgData name="ican0016@o365.skku.edu" userId="d8c1ab27-4df0-4608-a1bb-8bc6b3df03cb" providerId="ADAL" clId="{6A439B75-B681-4AC1-B3B8-ADEB88D1561F}" dt="2022-08-24T11:17:23.960" v="137" actId="478"/>
          <ac:cxnSpMkLst>
            <pc:docMk/>
            <pc:sldMk cId="1932694867" sldId="544"/>
            <ac:cxnSpMk id="27" creationId="{6E69660E-F541-D6FD-D336-D1088F32FBCB}"/>
          </ac:cxnSpMkLst>
        </pc:cxnChg>
        <pc:cxnChg chg="del">
          <ac:chgData name="ican0016@o365.skku.edu" userId="d8c1ab27-4df0-4608-a1bb-8bc6b3df03cb" providerId="ADAL" clId="{6A439B75-B681-4AC1-B3B8-ADEB88D1561F}" dt="2022-08-24T11:17:40.102" v="139" actId="478"/>
          <ac:cxnSpMkLst>
            <pc:docMk/>
            <pc:sldMk cId="1932694867" sldId="544"/>
            <ac:cxnSpMk id="28" creationId="{7FFC9515-DDDC-5D86-80F4-3DC0F27BEA88}"/>
          </ac:cxnSpMkLst>
        </pc:cxnChg>
        <pc:cxnChg chg="del">
          <ac:chgData name="ican0016@o365.skku.edu" userId="d8c1ab27-4df0-4608-a1bb-8bc6b3df03cb" providerId="ADAL" clId="{6A439B75-B681-4AC1-B3B8-ADEB88D1561F}" dt="2022-08-24T11:17:40.102" v="139" actId="478"/>
          <ac:cxnSpMkLst>
            <pc:docMk/>
            <pc:sldMk cId="1932694867" sldId="544"/>
            <ac:cxnSpMk id="29" creationId="{1DE6D899-DB79-4F8A-E6FC-0DAA031E8F83}"/>
          </ac:cxnSpMkLst>
        </pc:cxnChg>
        <pc:cxnChg chg="del">
          <ac:chgData name="ican0016@o365.skku.edu" userId="d8c1ab27-4df0-4608-a1bb-8bc6b3df03cb" providerId="ADAL" clId="{6A439B75-B681-4AC1-B3B8-ADEB88D1561F}" dt="2022-08-24T11:17:33.708" v="138" actId="478"/>
          <ac:cxnSpMkLst>
            <pc:docMk/>
            <pc:sldMk cId="1932694867" sldId="544"/>
            <ac:cxnSpMk id="33" creationId="{CE7B9E38-BB27-DABA-2423-81D7CAF5760E}"/>
          </ac:cxnSpMkLst>
        </pc:cxnChg>
        <pc:cxnChg chg="del">
          <ac:chgData name="ican0016@o365.skku.edu" userId="d8c1ab27-4df0-4608-a1bb-8bc6b3df03cb" providerId="ADAL" clId="{6A439B75-B681-4AC1-B3B8-ADEB88D1561F}" dt="2022-08-24T11:17:33.708" v="138" actId="478"/>
          <ac:cxnSpMkLst>
            <pc:docMk/>
            <pc:sldMk cId="1932694867" sldId="544"/>
            <ac:cxnSpMk id="35" creationId="{6FF6B7BE-B120-20AB-5995-126BE06D7427}"/>
          </ac:cxnSpMkLst>
        </pc:cxnChg>
        <pc:cxnChg chg="del">
          <ac:chgData name="ican0016@o365.skku.edu" userId="d8c1ab27-4df0-4608-a1bb-8bc6b3df03cb" providerId="ADAL" clId="{6A439B75-B681-4AC1-B3B8-ADEB88D1561F}" dt="2022-08-24T11:17:40.102" v="139" actId="478"/>
          <ac:cxnSpMkLst>
            <pc:docMk/>
            <pc:sldMk cId="1932694867" sldId="544"/>
            <ac:cxnSpMk id="44" creationId="{23F95726-7A6F-DE14-3A55-9F411495743B}"/>
          </ac:cxnSpMkLst>
        </pc:cxnChg>
        <pc:cxnChg chg="del">
          <ac:chgData name="ican0016@o365.skku.edu" userId="d8c1ab27-4df0-4608-a1bb-8bc6b3df03cb" providerId="ADAL" clId="{6A439B75-B681-4AC1-B3B8-ADEB88D1561F}" dt="2022-08-24T11:17:40.102" v="139" actId="478"/>
          <ac:cxnSpMkLst>
            <pc:docMk/>
            <pc:sldMk cId="1932694867" sldId="544"/>
            <ac:cxnSpMk id="45" creationId="{1F2FAA6B-36AA-C33E-D304-3639D73BE5ED}"/>
          </ac:cxnSpMkLst>
        </pc:cxnChg>
      </pc:sldChg>
      <pc:sldChg chg="delSp add mod">
        <pc:chgData name="ican0016@o365.skku.edu" userId="d8c1ab27-4df0-4608-a1bb-8bc6b3df03cb" providerId="ADAL" clId="{6A439B75-B681-4AC1-B3B8-ADEB88D1561F}" dt="2022-08-24T11:17:10.363" v="134" actId="478"/>
        <pc:sldMkLst>
          <pc:docMk/>
          <pc:sldMk cId="2238624625" sldId="545"/>
        </pc:sldMkLst>
        <pc:spChg chg="del">
          <ac:chgData name="ican0016@o365.skku.edu" userId="d8c1ab27-4df0-4608-a1bb-8bc6b3df03cb" providerId="ADAL" clId="{6A439B75-B681-4AC1-B3B8-ADEB88D1561F}" dt="2022-08-24T11:17:10.363" v="134" actId="478"/>
          <ac:spMkLst>
            <pc:docMk/>
            <pc:sldMk cId="2238624625" sldId="545"/>
            <ac:spMk id="3" creationId="{DF9F5969-9432-425A-3619-41B014A94BAD}"/>
          </ac:spMkLst>
        </pc:spChg>
        <pc:picChg chg="del">
          <ac:chgData name="ican0016@o365.skku.edu" userId="d8c1ab27-4df0-4608-a1bb-8bc6b3df03cb" providerId="ADAL" clId="{6A439B75-B681-4AC1-B3B8-ADEB88D1561F}" dt="2022-08-24T11:17:10.363" v="134" actId="478"/>
          <ac:picMkLst>
            <pc:docMk/>
            <pc:sldMk cId="2238624625" sldId="545"/>
            <ac:picMk id="6" creationId="{303BBCEA-FDAA-5C31-559C-36CAD3C1DF0A}"/>
          </ac:picMkLst>
        </pc:picChg>
        <pc:cxnChg chg="del">
          <ac:chgData name="ican0016@o365.skku.edu" userId="d8c1ab27-4df0-4608-a1bb-8bc6b3df03cb" providerId="ADAL" clId="{6A439B75-B681-4AC1-B3B8-ADEB88D1561F}" dt="2022-08-24T11:17:10.363" v="134" actId="478"/>
          <ac:cxnSpMkLst>
            <pc:docMk/>
            <pc:sldMk cId="2238624625" sldId="545"/>
            <ac:cxnSpMk id="16" creationId="{D87DBA7F-FFA6-C37F-83E9-C1CC392F6CE2}"/>
          </ac:cxnSpMkLst>
        </pc:cxnChg>
        <pc:cxnChg chg="del">
          <ac:chgData name="ican0016@o365.skku.edu" userId="d8c1ab27-4df0-4608-a1bb-8bc6b3df03cb" providerId="ADAL" clId="{6A439B75-B681-4AC1-B3B8-ADEB88D1561F}" dt="2022-08-24T11:17:10.363" v="134" actId="478"/>
          <ac:cxnSpMkLst>
            <pc:docMk/>
            <pc:sldMk cId="2238624625" sldId="545"/>
            <ac:cxnSpMk id="19" creationId="{EEBF3A96-B5C5-E907-275B-1C096D0E2B82}"/>
          </ac:cxnSpMkLst>
        </pc:cxnChg>
      </pc:sldChg>
      <pc:sldChg chg="delSp add mod">
        <pc:chgData name="ican0016@o365.skku.edu" userId="d8c1ab27-4df0-4608-a1bb-8bc6b3df03cb" providerId="ADAL" clId="{6A439B75-B681-4AC1-B3B8-ADEB88D1561F}" dt="2022-08-24T11:17:03.117" v="133" actId="478"/>
        <pc:sldMkLst>
          <pc:docMk/>
          <pc:sldMk cId="1715249899" sldId="546"/>
        </pc:sldMkLst>
        <pc:spChg chg="del">
          <ac:chgData name="ican0016@o365.skku.edu" userId="d8c1ab27-4df0-4608-a1bb-8bc6b3df03cb" providerId="ADAL" clId="{6A439B75-B681-4AC1-B3B8-ADEB88D1561F}" dt="2022-08-24T11:17:00.504" v="132" actId="478"/>
          <ac:spMkLst>
            <pc:docMk/>
            <pc:sldMk cId="1715249899" sldId="546"/>
            <ac:spMk id="30" creationId="{65B318FA-D395-C0C6-3F1E-D9241A72157A}"/>
          </ac:spMkLst>
        </pc:spChg>
        <pc:spChg chg="del">
          <ac:chgData name="ican0016@o365.skku.edu" userId="d8c1ab27-4df0-4608-a1bb-8bc6b3df03cb" providerId="ADAL" clId="{6A439B75-B681-4AC1-B3B8-ADEB88D1561F}" dt="2022-08-24T11:17:03.117" v="133" actId="478"/>
          <ac:spMkLst>
            <pc:docMk/>
            <pc:sldMk cId="1715249899" sldId="546"/>
            <ac:spMk id="31" creationId="{0BA99F23-4AE9-EBAC-CD46-8979E823F968}"/>
          </ac:spMkLst>
        </pc:spChg>
        <pc:picChg chg="del">
          <ac:chgData name="ican0016@o365.skku.edu" userId="d8c1ab27-4df0-4608-a1bb-8bc6b3df03cb" providerId="ADAL" clId="{6A439B75-B681-4AC1-B3B8-ADEB88D1561F}" dt="2022-08-24T11:17:00.504" v="132" actId="478"/>
          <ac:picMkLst>
            <pc:docMk/>
            <pc:sldMk cId="1715249899" sldId="546"/>
            <ac:picMk id="4" creationId="{AE18AADA-4A29-CFAF-A5D9-7E7E679CDCCC}"/>
          </ac:picMkLst>
        </pc:picChg>
        <pc:picChg chg="del">
          <ac:chgData name="ican0016@o365.skku.edu" userId="d8c1ab27-4df0-4608-a1bb-8bc6b3df03cb" providerId="ADAL" clId="{6A439B75-B681-4AC1-B3B8-ADEB88D1561F}" dt="2022-08-24T11:17:03.117" v="133" actId="478"/>
          <ac:picMkLst>
            <pc:docMk/>
            <pc:sldMk cId="1715249899" sldId="546"/>
            <ac:picMk id="7" creationId="{0CE9EDFC-0334-7B18-6397-020F8B9176FB}"/>
          </ac:picMkLst>
        </pc:picChg>
        <pc:cxnChg chg="del">
          <ac:chgData name="ican0016@o365.skku.edu" userId="d8c1ab27-4df0-4608-a1bb-8bc6b3df03cb" providerId="ADAL" clId="{6A439B75-B681-4AC1-B3B8-ADEB88D1561F}" dt="2022-08-24T11:17:03.117" v="133" actId="478"/>
          <ac:cxnSpMkLst>
            <pc:docMk/>
            <pc:sldMk cId="1715249899" sldId="546"/>
            <ac:cxnSpMk id="32" creationId="{8A6946E6-F107-5910-2FEA-9EAA89CD034E}"/>
          </ac:cxnSpMkLst>
        </pc:cxnChg>
        <pc:cxnChg chg="del">
          <ac:chgData name="ican0016@o365.skku.edu" userId="d8c1ab27-4df0-4608-a1bb-8bc6b3df03cb" providerId="ADAL" clId="{6A439B75-B681-4AC1-B3B8-ADEB88D1561F}" dt="2022-08-24T11:17:03.117" v="133" actId="478"/>
          <ac:cxnSpMkLst>
            <pc:docMk/>
            <pc:sldMk cId="1715249899" sldId="546"/>
            <ac:cxnSpMk id="33" creationId="{22CE9DF0-D220-45E3-B28B-5A123A0C627E}"/>
          </ac:cxnSpMkLst>
        </pc:cxnChg>
        <pc:cxnChg chg="del">
          <ac:chgData name="ican0016@o365.skku.edu" userId="d8c1ab27-4df0-4608-a1bb-8bc6b3df03cb" providerId="ADAL" clId="{6A439B75-B681-4AC1-B3B8-ADEB88D1561F}" dt="2022-08-24T11:17:00.504" v="132" actId="478"/>
          <ac:cxnSpMkLst>
            <pc:docMk/>
            <pc:sldMk cId="1715249899" sldId="546"/>
            <ac:cxnSpMk id="35" creationId="{ABF0FE71-716A-B003-F651-10C7AEEE6A37}"/>
          </ac:cxnSpMkLst>
        </pc:cxnChg>
        <pc:cxnChg chg="del">
          <ac:chgData name="ican0016@o365.skku.edu" userId="d8c1ab27-4df0-4608-a1bb-8bc6b3df03cb" providerId="ADAL" clId="{6A439B75-B681-4AC1-B3B8-ADEB88D1561F}" dt="2022-08-24T11:17:00.504" v="132" actId="478"/>
          <ac:cxnSpMkLst>
            <pc:docMk/>
            <pc:sldMk cId="1715249899" sldId="546"/>
            <ac:cxnSpMk id="37" creationId="{4ED475AA-D5BE-4EDD-2ADF-6125E97C51FF}"/>
          </ac:cxnSpMkLst>
        </pc:cxnChg>
      </pc:sldChg>
      <pc:sldChg chg="addSp delSp modSp add mod modNotesTx">
        <pc:chgData name="ican0016@o365.skku.edu" userId="d8c1ab27-4df0-4608-a1bb-8bc6b3df03cb" providerId="ADAL" clId="{6A439B75-B681-4AC1-B3B8-ADEB88D1561F}" dt="2022-08-24T14:42:13.831" v="2915" actId="207"/>
        <pc:sldMkLst>
          <pc:docMk/>
          <pc:sldMk cId="2554450113" sldId="547"/>
        </pc:sldMkLst>
        <pc:spChg chg="mod">
          <ac:chgData name="ican0016@o365.skku.edu" userId="d8c1ab27-4df0-4608-a1bb-8bc6b3df03cb" providerId="ADAL" clId="{6A439B75-B681-4AC1-B3B8-ADEB88D1561F}" dt="2022-08-24T14:03:37.201" v="1698" actId="20577"/>
          <ac:spMkLst>
            <pc:docMk/>
            <pc:sldMk cId="2554450113" sldId="547"/>
            <ac:spMk id="39" creationId="{0E5E6977-EEBC-9F29-E491-9ED87797567D}"/>
          </ac:spMkLst>
        </pc:spChg>
        <pc:spChg chg="add mod">
          <ac:chgData name="ican0016@o365.skku.edu" userId="d8c1ab27-4df0-4608-a1bb-8bc6b3df03cb" providerId="ADAL" clId="{6A439B75-B681-4AC1-B3B8-ADEB88D1561F}" dt="2022-08-24T14:42:13.831" v="2915" actId="207"/>
          <ac:spMkLst>
            <pc:docMk/>
            <pc:sldMk cId="2554450113" sldId="547"/>
            <ac:spMk id="51" creationId="{11C56136-91F8-CF04-E3D7-5FC2D39E84CF}"/>
          </ac:spMkLst>
        </pc:spChg>
        <pc:grpChg chg="del">
          <ac:chgData name="ican0016@o365.skku.edu" userId="d8c1ab27-4df0-4608-a1bb-8bc6b3df03cb" providerId="ADAL" clId="{6A439B75-B681-4AC1-B3B8-ADEB88D1561F}" dt="2022-08-24T11:47:24.265" v="163" actId="478"/>
          <ac:grpSpMkLst>
            <pc:docMk/>
            <pc:sldMk cId="2554450113" sldId="547"/>
            <ac:grpSpMk id="6" creationId="{D372D986-1159-7C62-F1D4-51150B9B66ED}"/>
          </ac:grpSpMkLst>
        </pc:grpChg>
        <pc:grpChg chg="del">
          <ac:chgData name="ican0016@o365.skku.edu" userId="d8c1ab27-4df0-4608-a1bb-8bc6b3df03cb" providerId="ADAL" clId="{6A439B75-B681-4AC1-B3B8-ADEB88D1561F}" dt="2022-08-24T11:47:23.086" v="162" actId="478"/>
          <ac:grpSpMkLst>
            <pc:docMk/>
            <pc:sldMk cId="2554450113" sldId="547"/>
            <ac:grpSpMk id="16" creationId="{20FC1B9D-5408-8A2B-2C25-A36E62F9A219}"/>
          </ac:grpSpMkLst>
        </pc:grpChg>
        <pc:picChg chg="add mod">
          <ac:chgData name="ican0016@o365.skku.edu" userId="d8c1ab27-4df0-4608-a1bb-8bc6b3df03cb" providerId="ADAL" clId="{6A439B75-B681-4AC1-B3B8-ADEB88D1561F}" dt="2022-08-24T13:54:13.542" v="1438" actId="14100"/>
          <ac:picMkLst>
            <pc:docMk/>
            <pc:sldMk cId="2554450113" sldId="547"/>
            <ac:picMk id="49" creationId="{70E94602-8389-EFB8-7E94-ACE16E510103}"/>
          </ac:picMkLst>
        </pc:picChg>
      </pc:sldChg>
      <pc:sldChg chg="addSp delSp modSp add mod">
        <pc:chgData name="ican0016@o365.skku.edu" userId="d8c1ab27-4df0-4608-a1bb-8bc6b3df03cb" providerId="ADAL" clId="{6A439B75-B681-4AC1-B3B8-ADEB88D1561F}" dt="2022-08-24T13:57:15.522" v="1480" actId="20577"/>
        <pc:sldMkLst>
          <pc:docMk/>
          <pc:sldMk cId="1658083604" sldId="548"/>
        </pc:sldMkLst>
        <pc:spChg chg="add mod">
          <ac:chgData name="ican0016@o365.skku.edu" userId="d8c1ab27-4df0-4608-a1bb-8bc6b3df03cb" providerId="ADAL" clId="{6A439B75-B681-4AC1-B3B8-ADEB88D1561F}" dt="2022-08-24T13:51:16.503" v="1385" actId="6549"/>
          <ac:spMkLst>
            <pc:docMk/>
            <pc:sldMk cId="1658083604" sldId="548"/>
            <ac:spMk id="19" creationId="{48A590DD-99E2-05B9-58BB-663778F12356}"/>
          </ac:spMkLst>
        </pc:spChg>
        <pc:spChg chg="add mod">
          <ac:chgData name="ican0016@o365.skku.edu" userId="d8c1ab27-4df0-4608-a1bb-8bc6b3df03cb" providerId="ADAL" clId="{6A439B75-B681-4AC1-B3B8-ADEB88D1561F}" dt="2022-08-24T13:25:15.171" v="675" actId="1076"/>
          <ac:spMkLst>
            <pc:docMk/>
            <pc:sldMk cId="1658083604" sldId="548"/>
            <ac:spMk id="20" creationId="{B18D43F9-6B5F-64F1-0DC7-477F9FD28A1E}"/>
          </ac:spMkLst>
        </pc:spChg>
        <pc:spChg chg="add mod">
          <ac:chgData name="ican0016@o365.skku.edu" userId="d8c1ab27-4df0-4608-a1bb-8bc6b3df03cb" providerId="ADAL" clId="{6A439B75-B681-4AC1-B3B8-ADEB88D1561F}" dt="2022-08-24T13:25:57.894" v="697" actId="1076"/>
          <ac:spMkLst>
            <pc:docMk/>
            <pc:sldMk cId="1658083604" sldId="548"/>
            <ac:spMk id="23" creationId="{33B823E2-6689-761D-7664-541900531EF6}"/>
          </ac:spMkLst>
        </pc:spChg>
        <pc:spChg chg="add mod">
          <ac:chgData name="ican0016@o365.skku.edu" userId="d8c1ab27-4df0-4608-a1bb-8bc6b3df03cb" providerId="ADAL" clId="{6A439B75-B681-4AC1-B3B8-ADEB88D1561F}" dt="2022-08-24T13:28:07.316" v="749"/>
          <ac:spMkLst>
            <pc:docMk/>
            <pc:sldMk cId="1658083604" sldId="548"/>
            <ac:spMk id="24" creationId="{C6D88C47-65EF-C706-AE55-0CC2F74594DE}"/>
          </ac:spMkLst>
        </pc:spChg>
        <pc:spChg chg="add mod">
          <ac:chgData name="ican0016@o365.skku.edu" userId="d8c1ab27-4df0-4608-a1bb-8bc6b3df03cb" providerId="ADAL" clId="{6A439B75-B681-4AC1-B3B8-ADEB88D1561F}" dt="2022-08-24T13:27:18.134" v="735" actId="20577"/>
          <ac:spMkLst>
            <pc:docMk/>
            <pc:sldMk cId="1658083604" sldId="548"/>
            <ac:spMk id="25" creationId="{FA561074-0729-C86E-2208-6B78C3CE767F}"/>
          </ac:spMkLst>
        </pc:spChg>
        <pc:spChg chg="mod">
          <ac:chgData name="ican0016@o365.skku.edu" userId="d8c1ab27-4df0-4608-a1bb-8bc6b3df03cb" providerId="ADAL" clId="{6A439B75-B681-4AC1-B3B8-ADEB88D1561F}" dt="2022-08-24T13:57:15.522" v="1480" actId="20577"/>
          <ac:spMkLst>
            <pc:docMk/>
            <pc:sldMk cId="1658083604" sldId="548"/>
            <ac:spMk id="39" creationId="{0E5E6977-EEBC-9F29-E491-9ED87797567D}"/>
          </ac:spMkLst>
        </pc:spChg>
        <pc:picChg chg="add del mod">
          <ac:chgData name="ican0016@o365.skku.edu" userId="d8c1ab27-4df0-4608-a1bb-8bc6b3df03cb" providerId="ADAL" clId="{6A439B75-B681-4AC1-B3B8-ADEB88D1561F}" dt="2022-08-24T13:17:07.546" v="502" actId="478"/>
          <ac:picMkLst>
            <pc:docMk/>
            <pc:sldMk cId="1658083604" sldId="548"/>
            <ac:picMk id="4" creationId="{B914C23D-5B42-516B-C816-093D7EE20A06}"/>
          </ac:picMkLst>
        </pc:picChg>
        <pc:picChg chg="add mod">
          <ac:chgData name="ican0016@o365.skku.edu" userId="d8c1ab27-4df0-4608-a1bb-8bc6b3df03cb" providerId="ADAL" clId="{6A439B75-B681-4AC1-B3B8-ADEB88D1561F}" dt="2022-08-24T13:25:38.466" v="679" actId="1076"/>
          <ac:picMkLst>
            <pc:docMk/>
            <pc:sldMk cId="1658083604" sldId="548"/>
            <ac:picMk id="6" creationId="{4A3F7324-494F-DE2F-BCF3-5117E43DFABA}"/>
          </ac:picMkLst>
        </pc:picChg>
        <pc:picChg chg="add mod">
          <ac:chgData name="ican0016@o365.skku.edu" userId="d8c1ab27-4df0-4608-a1bb-8bc6b3df03cb" providerId="ADAL" clId="{6A439B75-B681-4AC1-B3B8-ADEB88D1561F}" dt="2022-08-24T13:25:30.221" v="678" actId="1076"/>
          <ac:picMkLst>
            <pc:docMk/>
            <pc:sldMk cId="1658083604" sldId="548"/>
            <ac:picMk id="8" creationId="{EB714362-9F8F-3F0E-B207-3449B37153D1}"/>
          </ac:picMkLst>
        </pc:picChg>
        <pc:picChg chg="add del mod">
          <ac:chgData name="ican0016@o365.skku.edu" userId="d8c1ab27-4df0-4608-a1bb-8bc6b3df03cb" providerId="ADAL" clId="{6A439B75-B681-4AC1-B3B8-ADEB88D1561F}" dt="2022-08-24T13:17:16.718" v="508" actId="478"/>
          <ac:picMkLst>
            <pc:docMk/>
            <pc:sldMk cId="1658083604" sldId="548"/>
            <ac:picMk id="16" creationId="{C165A2C1-3FA7-43EC-B35C-E5CBB532D97B}"/>
          </ac:picMkLst>
        </pc:picChg>
        <pc:picChg chg="del">
          <ac:chgData name="ican0016@o365.skku.edu" userId="d8c1ab27-4df0-4608-a1bb-8bc6b3df03cb" providerId="ADAL" clId="{6A439B75-B681-4AC1-B3B8-ADEB88D1561F}" dt="2022-08-24T13:16:53.921" v="498" actId="478"/>
          <ac:picMkLst>
            <pc:docMk/>
            <pc:sldMk cId="1658083604" sldId="548"/>
            <ac:picMk id="49" creationId="{70E94602-8389-EFB8-7E94-ACE16E510103}"/>
          </ac:picMkLst>
        </pc:picChg>
      </pc:sldChg>
      <pc:sldChg chg="addSp delSp modSp add mod modNotesTx">
        <pc:chgData name="ican0016@o365.skku.edu" userId="d8c1ab27-4df0-4608-a1bb-8bc6b3df03cb" providerId="ADAL" clId="{6A439B75-B681-4AC1-B3B8-ADEB88D1561F}" dt="2022-08-24T15:15:48.376" v="3286" actId="20577"/>
        <pc:sldMkLst>
          <pc:docMk/>
          <pc:sldMk cId="3884560191" sldId="549"/>
        </pc:sldMkLst>
        <pc:spChg chg="add mod">
          <ac:chgData name="ican0016@o365.skku.edu" userId="d8c1ab27-4df0-4608-a1bb-8bc6b3df03cb" providerId="ADAL" clId="{6A439B75-B681-4AC1-B3B8-ADEB88D1561F}" dt="2022-08-24T13:37:29.563" v="995" actId="208"/>
          <ac:spMkLst>
            <pc:docMk/>
            <pc:sldMk cId="3884560191" sldId="549"/>
            <ac:spMk id="11" creationId="{F8211272-106C-0DDB-D6D2-24199C3B3582}"/>
          </ac:spMkLst>
        </pc:spChg>
        <pc:spChg chg="mod">
          <ac:chgData name="ican0016@o365.skku.edu" userId="d8c1ab27-4df0-4608-a1bb-8bc6b3df03cb" providerId="ADAL" clId="{6A439B75-B681-4AC1-B3B8-ADEB88D1561F}" dt="2022-08-24T15:15:40.076" v="3284" actId="20577"/>
          <ac:spMkLst>
            <pc:docMk/>
            <pc:sldMk cId="3884560191" sldId="549"/>
            <ac:spMk id="19" creationId="{48A590DD-99E2-05B9-58BB-663778F12356}"/>
          </ac:spMkLst>
        </pc:spChg>
        <pc:spChg chg="del">
          <ac:chgData name="ican0016@o365.skku.edu" userId="d8c1ab27-4df0-4608-a1bb-8bc6b3df03cb" providerId="ADAL" clId="{6A439B75-B681-4AC1-B3B8-ADEB88D1561F}" dt="2022-08-24T13:30:14.193" v="907" actId="478"/>
          <ac:spMkLst>
            <pc:docMk/>
            <pc:sldMk cId="3884560191" sldId="549"/>
            <ac:spMk id="20" creationId="{B18D43F9-6B5F-64F1-0DC7-477F9FD28A1E}"/>
          </ac:spMkLst>
        </pc:spChg>
        <pc:spChg chg="del">
          <ac:chgData name="ican0016@o365.skku.edu" userId="d8c1ab27-4df0-4608-a1bb-8bc6b3df03cb" providerId="ADAL" clId="{6A439B75-B681-4AC1-B3B8-ADEB88D1561F}" dt="2022-08-24T13:30:16.632" v="910" actId="478"/>
          <ac:spMkLst>
            <pc:docMk/>
            <pc:sldMk cId="3884560191" sldId="549"/>
            <ac:spMk id="23" creationId="{33B823E2-6689-761D-7664-541900531EF6}"/>
          </ac:spMkLst>
        </pc:spChg>
        <pc:spChg chg="del">
          <ac:chgData name="ican0016@o365.skku.edu" userId="d8c1ab27-4df0-4608-a1bb-8bc6b3df03cb" providerId="ADAL" clId="{6A439B75-B681-4AC1-B3B8-ADEB88D1561F}" dt="2022-08-24T13:30:15.951" v="909" actId="478"/>
          <ac:spMkLst>
            <pc:docMk/>
            <pc:sldMk cId="3884560191" sldId="549"/>
            <ac:spMk id="24" creationId="{C6D88C47-65EF-C706-AE55-0CC2F74594DE}"/>
          </ac:spMkLst>
        </pc:spChg>
        <pc:spChg chg="del">
          <ac:chgData name="ican0016@o365.skku.edu" userId="d8c1ab27-4df0-4608-a1bb-8bc6b3df03cb" providerId="ADAL" clId="{6A439B75-B681-4AC1-B3B8-ADEB88D1561F}" dt="2022-08-24T13:37:06.694" v="991" actId="478"/>
          <ac:spMkLst>
            <pc:docMk/>
            <pc:sldMk cId="3884560191" sldId="549"/>
            <ac:spMk id="25" creationId="{FA561074-0729-C86E-2208-6B78C3CE767F}"/>
          </ac:spMkLst>
        </pc:spChg>
        <pc:spChg chg="add mod">
          <ac:chgData name="ican0016@o365.skku.edu" userId="d8c1ab27-4df0-4608-a1bb-8bc6b3df03cb" providerId="ADAL" clId="{6A439B75-B681-4AC1-B3B8-ADEB88D1561F}" dt="2022-08-24T13:36:52.757" v="974" actId="1076"/>
          <ac:spMkLst>
            <pc:docMk/>
            <pc:sldMk cId="3884560191" sldId="549"/>
            <ac:spMk id="26" creationId="{8C3E2D17-1B64-102E-EC05-7498C6D2B8F0}"/>
          </ac:spMkLst>
        </pc:spChg>
        <pc:spChg chg="add mod">
          <ac:chgData name="ican0016@o365.skku.edu" userId="d8c1ab27-4df0-4608-a1bb-8bc6b3df03cb" providerId="ADAL" clId="{6A439B75-B681-4AC1-B3B8-ADEB88D1561F}" dt="2022-08-24T15:15:48.376" v="3286" actId="20577"/>
          <ac:spMkLst>
            <pc:docMk/>
            <pc:sldMk cId="3884560191" sldId="549"/>
            <ac:spMk id="27" creationId="{14734804-342E-9B59-33F4-B876766B2BF5}"/>
          </ac:spMkLst>
        </pc:spChg>
        <pc:spChg chg="add mod">
          <ac:chgData name="ican0016@o365.skku.edu" userId="d8c1ab27-4df0-4608-a1bb-8bc6b3df03cb" providerId="ADAL" clId="{6A439B75-B681-4AC1-B3B8-ADEB88D1561F}" dt="2022-08-24T13:37:40.451" v="998" actId="14100"/>
          <ac:spMkLst>
            <pc:docMk/>
            <pc:sldMk cId="3884560191" sldId="549"/>
            <ac:spMk id="28" creationId="{2CBDA229-384B-9D42-F881-8D35408FB1A1}"/>
          </ac:spMkLst>
        </pc:spChg>
        <pc:spChg chg="mod">
          <ac:chgData name="ican0016@o365.skku.edu" userId="d8c1ab27-4df0-4608-a1bb-8bc6b3df03cb" providerId="ADAL" clId="{6A439B75-B681-4AC1-B3B8-ADEB88D1561F}" dt="2022-08-24T13:57:09.449" v="1478" actId="20577"/>
          <ac:spMkLst>
            <pc:docMk/>
            <pc:sldMk cId="3884560191" sldId="549"/>
            <ac:spMk id="39" creationId="{0E5E6977-EEBC-9F29-E491-9ED87797567D}"/>
          </ac:spMkLst>
        </pc:spChg>
        <pc:picChg chg="add mod">
          <ac:chgData name="ican0016@o365.skku.edu" userId="d8c1ab27-4df0-4608-a1bb-8bc6b3df03cb" providerId="ADAL" clId="{6A439B75-B681-4AC1-B3B8-ADEB88D1561F}" dt="2022-08-24T13:36:30.831" v="944" actId="1076"/>
          <ac:picMkLst>
            <pc:docMk/>
            <pc:sldMk cId="3884560191" sldId="549"/>
            <ac:picMk id="4" creationId="{3A1CFCFA-54D6-B8B3-31F2-AE19373BC6A2}"/>
          </ac:picMkLst>
        </pc:picChg>
        <pc:picChg chg="del">
          <ac:chgData name="ican0016@o365.skku.edu" userId="d8c1ab27-4df0-4608-a1bb-8bc6b3df03cb" providerId="ADAL" clId="{6A439B75-B681-4AC1-B3B8-ADEB88D1561F}" dt="2022-08-24T13:30:14.551" v="908" actId="478"/>
          <ac:picMkLst>
            <pc:docMk/>
            <pc:sldMk cId="3884560191" sldId="549"/>
            <ac:picMk id="6" creationId="{4A3F7324-494F-DE2F-BCF3-5117E43DFABA}"/>
          </ac:picMkLst>
        </pc:picChg>
        <pc:picChg chg="add mod">
          <ac:chgData name="ican0016@o365.skku.edu" userId="d8c1ab27-4df0-4608-a1bb-8bc6b3df03cb" providerId="ADAL" clId="{6A439B75-B681-4AC1-B3B8-ADEB88D1561F}" dt="2022-08-24T13:37:44.213" v="999" actId="1076"/>
          <ac:picMkLst>
            <pc:docMk/>
            <pc:sldMk cId="3884560191" sldId="549"/>
            <ac:picMk id="7" creationId="{CC7CE36F-4B0D-DAA8-ABAD-7949C0828EA5}"/>
          </ac:picMkLst>
        </pc:picChg>
        <pc:picChg chg="del">
          <ac:chgData name="ican0016@o365.skku.edu" userId="d8c1ab27-4df0-4608-a1bb-8bc6b3df03cb" providerId="ADAL" clId="{6A439B75-B681-4AC1-B3B8-ADEB88D1561F}" dt="2022-08-24T13:30:12.966" v="906" actId="478"/>
          <ac:picMkLst>
            <pc:docMk/>
            <pc:sldMk cId="3884560191" sldId="549"/>
            <ac:picMk id="8" creationId="{EB714362-9F8F-3F0E-B207-3449B37153D1}"/>
          </ac:picMkLst>
        </pc:picChg>
        <pc:picChg chg="add mod">
          <ac:chgData name="ican0016@o365.skku.edu" userId="d8c1ab27-4df0-4608-a1bb-8bc6b3df03cb" providerId="ADAL" clId="{6A439B75-B681-4AC1-B3B8-ADEB88D1561F}" dt="2022-08-24T13:37:44.213" v="999" actId="1076"/>
          <ac:picMkLst>
            <pc:docMk/>
            <pc:sldMk cId="3884560191" sldId="549"/>
            <ac:picMk id="10" creationId="{EDD28BB6-227A-4D34-2244-C496548CC54A}"/>
          </ac:picMkLst>
        </pc:picChg>
        <pc:picChg chg="add mod">
          <ac:chgData name="ican0016@o365.skku.edu" userId="d8c1ab27-4df0-4608-a1bb-8bc6b3df03cb" providerId="ADAL" clId="{6A439B75-B681-4AC1-B3B8-ADEB88D1561F}" dt="2022-08-24T13:37:49.253" v="1000" actId="1076"/>
          <ac:picMkLst>
            <pc:docMk/>
            <pc:sldMk cId="3884560191" sldId="549"/>
            <ac:picMk id="18" creationId="{C11FC37F-686F-8F42-7342-A2137788D89D}"/>
          </ac:picMkLst>
        </pc:picChg>
      </pc:sldChg>
      <pc:sldChg chg="addSp delSp modSp add mod modNotesTx">
        <pc:chgData name="ican0016@o365.skku.edu" userId="d8c1ab27-4df0-4608-a1bb-8bc6b3df03cb" providerId="ADAL" clId="{6A439B75-B681-4AC1-B3B8-ADEB88D1561F}" dt="2022-08-24T14:47:44.615" v="2916" actId="20577"/>
        <pc:sldMkLst>
          <pc:docMk/>
          <pc:sldMk cId="4039884546" sldId="550"/>
        </pc:sldMkLst>
        <pc:spChg chg="del">
          <ac:chgData name="ican0016@o365.skku.edu" userId="d8c1ab27-4df0-4608-a1bb-8bc6b3df03cb" providerId="ADAL" clId="{6A439B75-B681-4AC1-B3B8-ADEB88D1561F}" dt="2022-08-24T13:44:36.475" v="1122" actId="478"/>
          <ac:spMkLst>
            <pc:docMk/>
            <pc:sldMk cId="4039884546" sldId="550"/>
            <ac:spMk id="11" creationId="{F8211272-106C-0DDB-D6D2-24199C3B3582}"/>
          </ac:spMkLst>
        </pc:spChg>
        <pc:spChg chg="mod">
          <ac:chgData name="ican0016@o365.skku.edu" userId="d8c1ab27-4df0-4608-a1bb-8bc6b3df03cb" providerId="ADAL" clId="{6A439B75-B681-4AC1-B3B8-ADEB88D1561F}" dt="2022-08-24T14:47:44.615" v="2916" actId="20577"/>
          <ac:spMkLst>
            <pc:docMk/>
            <pc:sldMk cId="4039884546" sldId="550"/>
            <ac:spMk id="19" creationId="{48A590DD-99E2-05B9-58BB-663778F12356}"/>
          </ac:spMkLst>
        </pc:spChg>
        <pc:spChg chg="add mod">
          <ac:chgData name="ican0016@o365.skku.edu" userId="d8c1ab27-4df0-4608-a1bb-8bc6b3df03cb" providerId="ADAL" clId="{6A439B75-B681-4AC1-B3B8-ADEB88D1561F}" dt="2022-08-24T13:45:23.891" v="1146" actId="1076"/>
          <ac:spMkLst>
            <pc:docMk/>
            <pc:sldMk cId="4039884546" sldId="550"/>
            <ac:spMk id="23" creationId="{E81E63AE-BEA6-321C-9B84-B21AB148E8F8}"/>
          </ac:spMkLst>
        </pc:spChg>
        <pc:spChg chg="del">
          <ac:chgData name="ican0016@o365.skku.edu" userId="d8c1ab27-4df0-4608-a1bb-8bc6b3df03cb" providerId="ADAL" clId="{6A439B75-B681-4AC1-B3B8-ADEB88D1561F}" dt="2022-08-24T13:44:36.475" v="1122" actId="478"/>
          <ac:spMkLst>
            <pc:docMk/>
            <pc:sldMk cId="4039884546" sldId="550"/>
            <ac:spMk id="26" creationId="{8C3E2D17-1B64-102E-EC05-7498C6D2B8F0}"/>
          </ac:spMkLst>
        </pc:spChg>
        <pc:spChg chg="del">
          <ac:chgData name="ican0016@o365.skku.edu" userId="d8c1ab27-4df0-4608-a1bb-8bc6b3df03cb" providerId="ADAL" clId="{6A439B75-B681-4AC1-B3B8-ADEB88D1561F}" dt="2022-08-24T13:44:36.475" v="1122" actId="478"/>
          <ac:spMkLst>
            <pc:docMk/>
            <pc:sldMk cId="4039884546" sldId="550"/>
            <ac:spMk id="27" creationId="{14734804-342E-9B59-33F4-B876766B2BF5}"/>
          </ac:spMkLst>
        </pc:spChg>
        <pc:spChg chg="del">
          <ac:chgData name="ican0016@o365.skku.edu" userId="d8c1ab27-4df0-4608-a1bb-8bc6b3df03cb" providerId="ADAL" clId="{6A439B75-B681-4AC1-B3B8-ADEB88D1561F}" dt="2022-08-24T13:44:33.324" v="1119" actId="478"/>
          <ac:spMkLst>
            <pc:docMk/>
            <pc:sldMk cId="4039884546" sldId="550"/>
            <ac:spMk id="28" creationId="{2CBDA229-384B-9D42-F881-8D35408FB1A1}"/>
          </ac:spMkLst>
        </pc:spChg>
        <pc:spChg chg="mod">
          <ac:chgData name="ican0016@o365.skku.edu" userId="d8c1ab27-4df0-4608-a1bb-8bc6b3df03cb" providerId="ADAL" clId="{6A439B75-B681-4AC1-B3B8-ADEB88D1561F}" dt="2022-08-24T13:56:58.033" v="1465"/>
          <ac:spMkLst>
            <pc:docMk/>
            <pc:sldMk cId="4039884546" sldId="550"/>
            <ac:spMk id="39" creationId="{0E5E6977-EEBC-9F29-E491-9ED87797567D}"/>
          </ac:spMkLst>
        </pc:spChg>
        <pc:grpChg chg="mod">
          <ac:chgData name="ican0016@o365.skku.edu" userId="d8c1ab27-4df0-4608-a1bb-8bc6b3df03cb" providerId="ADAL" clId="{6A439B75-B681-4AC1-B3B8-ADEB88D1561F}" dt="2022-08-24T13:44:34.993" v="1121" actId="1076"/>
          <ac:grpSpMkLst>
            <pc:docMk/>
            <pc:sldMk cId="4039884546" sldId="550"/>
            <ac:grpSpMk id="3" creationId="{9391FFC3-21D4-B0A8-B1F7-0A3D8B54535E}"/>
          </ac:grpSpMkLst>
        </pc:grpChg>
        <pc:picChg chg="del">
          <ac:chgData name="ican0016@o365.skku.edu" userId="d8c1ab27-4df0-4608-a1bb-8bc6b3df03cb" providerId="ADAL" clId="{6A439B75-B681-4AC1-B3B8-ADEB88D1561F}" dt="2022-08-24T13:44:31.654" v="1116" actId="478"/>
          <ac:picMkLst>
            <pc:docMk/>
            <pc:sldMk cId="4039884546" sldId="550"/>
            <ac:picMk id="4" creationId="{3A1CFCFA-54D6-B8B3-31F2-AE19373BC6A2}"/>
          </ac:picMkLst>
        </pc:picChg>
        <pc:picChg chg="add mod">
          <ac:chgData name="ican0016@o365.skku.edu" userId="d8c1ab27-4df0-4608-a1bb-8bc6b3df03cb" providerId="ADAL" clId="{6A439B75-B681-4AC1-B3B8-ADEB88D1561F}" dt="2022-08-24T13:44:47.067" v="1129" actId="1076"/>
          <ac:picMkLst>
            <pc:docMk/>
            <pc:sldMk cId="4039884546" sldId="550"/>
            <ac:picMk id="5" creationId="{FE587235-9650-EBE9-6F93-EB2B3075355B}"/>
          </ac:picMkLst>
        </pc:picChg>
        <pc:picChg chg="del">
          <ac:chgData name="ican0016@o365.skku.edu" userId="d8c1ab27-4df0-4608-a1bb-8bc6b3df03cb" providerId="ADAL" clId="{6A439B75-B681-4AC1-B3B8-ADEB88D1561F}" dt="2022-08-24T13:44:32.660" v="1118" actId="478"/>
          <ac:picMkLst>
            <pc:docMk/>
            <pc:sldMk cId="4039884546" sldId="550"/>
            <ac:picMk id="7" creationId="{CC7CE36F-4B0D-DAA8-ABAD-7949C0828EA5}"/>
          </ac:picMkLst>
        </pc:picChg>
        <pc:picChg chg="del">
          <ac:chgData name="ican0016@o365.skku.edu" userId="d8c1ab27-4df0-4608-a1bb-8bc6b3df03cb" providerId="ADAL" clId="{6A439B75-B681-4AC1-B3B8-ADEB88D1561F}" dt="2022-08-24T13:44:32.265" v="1117" actId="478"/>
          <ac:picMkLst>
            <pc:docMk/>
            <pc:sldMk cId="4039884546" sldId="550"/>
            <ac:picMk id="10" creationId="{EDD28BB6-227A-4D34-2244-C496548CC54A}"/>
          </ac:picMkLst>
        </pc:picChg>
        <pc:picChg chg="del">
          <ac:chgData name="ican0016@o365.skku.edu" userId="d8c1ab27-4df0-4608-a1bb-8bc6b3df03cb" providerId="ADAL" clId="{6A439B75-B681-4AC1-B3B8-ADEB88D1561F}" dt="2022-08-24T13:44:31.103" v="1115" actId="478"/>
          <ac:picMkLst>
            <pc:docMk/>
            <pc:sldMk cId="4039884546" sldId="550"/>
            <ac:picMk id="18" creationId="{C11FC37F-686F-8F42-7342-A2137788D89D}"/>
          </ac:picMkLst>
        </pc:picChg>
      </pc:sldChg>
      <pc:sldChg chg="addSp delSp modSp add mod modNotesTx">
        <pc:chgData name="ican0016@o365.skku.edu" userId="d8c1ab27-4df0-4608-a1bb-8bc6b3df03cb" providerId="ADAL" clId="{6A439B75-B681-4AC1-B3B8-ADEB88D1561F}" dt="2022-08-24T14:12:25.249" v="2197"/>
        <pc:sldMkLst>
          <pc:docMk/>
          <pc:sldMk cId="1167086023" sldId="551"/>
        </pc:sldMkLst>
        <pc:spChg chg="add mod">
          <ac:chgData name="ican0016@o365.skku.edu" userId="d8c1ab27-4df0-4608-a1bb-8bc6b3df03cb" providerId="ADAL" clId="{6A439B75-B681-4AC1-B3B8-ADEB88D1561F}" dt="2022-08-24T14:09:29.730" v="1868" actId="164"/>
          <ac:spMkLst>
            <pc:docMk/>
            <pc:sldMk cId="1167086023" sldId="551"/>
            <ac:spMk id="15" creationId="{E7782A95-4014-2232-A61C-0051B2BB103C}"/>
          </ac:spMkLst>
        </pc:spChg>
        <pc:spChg chg="add mod">
          <ac:chgData name="ican0016@o365.skku.edu" userId="d8c1ab27-4df0-4608-a1bb-8bc6b3df03cb" providerId="ADAL" clId="{6A439B75-B681-4AC1-B3B8-ADEB88D1561F}" dt="2022-08-24T14:09:26.268" v="1866" actId="164"/>
          <ac:spMkLst>
            <pc:docMk/>
            <pc:sldMk cId="1167086023" sldId="551"/>
            <ac:spMk id="16" creationId="{1BEF960E-65DC-4E88-7696-92EED19E3157}"/>
          </ac:spMkLst>
        </pc:spChg>
        <pc:spChg chg="mod">
          <ac:chgData name="ican0016@o365.skku.edu" userId="d8c1ab27-4df0-4608-a1bb-8bc6b3df03cb" providerId="ADAL" clId="{6A439B75-B681-4AC1-B3B8-ADEB88D1561F}" dt="2022-08-24T14:06:42.431" v="1825" actId="20577"/>
          <ac:spMkLst>
            <pc:docMk/>
            <pc:sldMk cId="1167086023" sldId="551"/>
            <ac:spMk id="39" creationId="{0E5E6977-EEBC-9F29-E491-9ED87797567D}"/>
          </ac:spMkLst>
        </pc:spChg>
        <pc:spChg chg="mod">
          <ac:chgData name="ican0016@o365.skku.edu" userId="d8c1ab27-4df0-4608-a1bb-8bc6b3df03cb" providerId="ADAL" clId="{6A439B75-B681-4AC1-B3B8-ADEB88D1561F}" dt="2022-08-24T14:12:25.249" v="2197"/>
          <ac:spMkLst>
            <pc:docMk/>
            <pc:sldMk cId="1167086023" sldId="551"/>
            <ac:spMk id="51" creationId="{11C56136-91F8-CF04-E3D7-5FC2D39E84CF}"/>
          </ac:spMkLst>
        </pc:spChg>
        <pc:grpChg chg="add mod">
          <ac:chgData name="ican0016@o365.skku.edu" userId="d8c1ab27-4df0-4608-a1bb-8bc6b3df03cb" providerId="ADAL" clId="{6A439B75-B681-4AC1-B3B8-ADEB88D1561F}" dt="2022-08-24T14:09:27.618" v="1867" actId="1076"/>
          <ac:grpSpMkLst>
            <pc:docMk/>
            <pc:sldMk cId="1167086023" sldId="551"/>
            <ac:grpSpMk id="2" creationId="{D4474AF1-0BDD-7340-5295-43AACBB27F4A}"/>
          </ac:grpSpMkLst>
        </pc:grpChg>
        <pc:grpChg chg="add mod">
          <ac:chgData name="ican0016@o365.skku.edu" userId="d8c1ab27-4df0-4608-a1bb-8bc6b3df03cb" providerId="ADAL" clId="{6A439B75-B681-4AC1-B3B8-ADEB88D1561F}" dt="2022-08-24T14:09:33.278" v="1869" actId="1076"/>
          <ac:grpSpMkLst>
            <pc:docMk/>
            <pc:sldMk cId="1167086023" sldId="551"/>
            <ac:grpSpMk id="4" creationId="{A215CD79-0D26-A7B7-7D0B-CEEA13D514DF}"/>
          </ac:grpSpMkLst>
        </pc:grpChg>
        <pc:picChg chg="add mod">
          <ac:chgData name="ican0016@o365.skku.edu" userId="d8c1ab27-4df0-4608-a1bb-8bc6b3df03cb" providerId="ADAL" clId="{6A439B75-B681-4AC1-B3B8-ADEB88D1561F}" dt="2022-08-24T14:09:26.268" v="1866" actId="164"/>
          <ac:picMkLst>
            <pc:docMk/>
            <pc:sldMk cId="1167086023" sldId="551"/>
            <ac:picMk id="13" creationId="{75F3D832-D68B-52A9-64F7-193F89C6670D}"/>
          </ac:picMkLst>
        </pc:picChg>
        <pc:picChg chg="add mod">
          <ac:chgData name="ican0016@o365.skku.edu" userId="d8c1ab27-4df0-4608-a1bb-8bc6b3df03cb" providerId="ADAL" clId="{6A439B75-B681-4AC1-B3B8-ADEB88D1561F}" dt="2022-08-24T14:09:29.730" v="1868" actId="164"/>
          <ac:picMkLst>
            <pc:docMk/>
            <pc:sldMk cId="1167086023" sldId="551"/>
            <ac:picMk id="14" creationId="{ABF19B95-C98B-AA70-C6A0-C6A7041A97F2}"/>
          </ac:picMkLst>
        </pc:picChg>
        <pc:picChg chg="del">
          <ac:chgData name="ican0016@o365.skku.edu" userId="d8c1ab27-4df0-4608-a1bb-8bc6b3df03cb" providerId="ADAL" clId="{6A439B75-B681-4AC1-B3B8-ADEB88D1561F}" dt="2022-08-24T14:06:51.530" v="1827" actId="478"/>
          <ac:picMkLst>
            <pc:docMk/>
            <pc:sldMk cId="1167086023" sldId="551"/>
            <ac:picMk id="49" creationId="{70E94602-8389-EFB8-7E94-ACE16E510103}"/>
          </ac:picMkLst>
        </pc:picChg>
      </pc:sldChg>
      <pc:sldChg chg="addSp delSp modSp add mod modNotesTx">
        <pc:chgData name="ican0016@o365.skku.edu" userId="d8c1ab27-4df0-4608-a1bb-8bc6b3df03cb" providerId="ADAL" clId="{6A439B75-B681-4AC1-B3B8-ADEB88D1561F}" dt="2022-08-24T14:50:45.543" v="2963" actId="20577"/>
        <pc:sldMkLst>
          <pc:docMk/>
          <pc:sldMk cId="3956337900" sldId="552"/>
        </pc:sldMkLst>
        <pc:spChg chg="add mod">
          <ac:chgData name="ican0016@o365.skku.edu" userId="d8c1ab27-4df0-4608-a1bb-8bc6b3df03cb" providerId="ADAL" clId="{6A439B75-B681-4AC1-B3B8-ADEB88D1561F}" dt="2022-08-24T14:28:30.522" v="2897" actId="571"/>
          <ac:spMkLst>
            <pc:docMk/>
            <pc:sldMk cId="3956337900" sldId="552"/>
            <ac:spMk id="8" creationId="{8138B43C-DC99-BCD1-DA03-2C7F67823ED7}"/>
          </ac:spMkLst>
        </pc:spChg>
        <pc:spChg chg="add mod">
          <ac:chgData name="ican0016@o365.skku.edu" userId="d8c1ab27-4df0-4608-a1bb-8bc6b3df03cb" providerId="ADAL" clId="{6A439B75-B681-4AC1-B3B8-ADEB88D1561F}" dt="2022-08-24T14:17:52.783" v="2319" actId="1076"/>
          <ac:spMkLst>
            <pc:docMk/>
            <pc:sldMk cId="3956337900" sldId="552"/>
            <ac:spMk id="23" creationId="{2FD9A24F-AD1B-89DE-14D4-1661C9EEF05C}"/>
          </ac:spMkLst>
        </pc:spChg>
        <pc:spChg chg="add mod">
          <ac:chgData name="ican0016@o365.skku.edu" userId="d8c1ab27-4df0-4608-a1bb-8bc6b3df03cb" providerId="ADAL" clId="{6A439B75-B681-4AC1-B3B8-ADEB88D1561F}" dt="2022-08-24T14:28:30.522" v="2897" actId="571"/>
          <ac:spMkLst>
            <pc:docMk/>
            <pc:sldMk cId="3956337900" sldId="552"/>
            <ac:spMk id="28" creationId="{F1DC0BEE-B41B-3985-613F-DA1BDB366F60}"/>
          </ac:spMkLst>
        </pc:spChg>
        <pc:spChg chg="mod">
          <ac:chgData name="ican0016@o365.skku.edu" userId="d8c1ab27-4df0-4608-a1bb-8bc6b3df03cb" providerId="ADAL" clId="{6A439B75-B681-4AC1-B3B8-ADEB88D1561F}" dt="2022-08-24T14:20:01.716" v="2497" actId="6549"/>
          <ac:spMkLst>
            <pc:docMk/>
            <pc:sldMk cId="3956337900" sldId="552"/>
            <ac:spMk id="39" creationId="{0E5E6977-EEBC-9F29-E491-9ED87797567D}"/>
          </ac:spMkLst>
        </pc:spChg>
        <pc:spChg chg="mod">
          <ac:chgData name="ican0016@o365.skku.edu" userId="d8c1ab27-4df0-4608-a1bb-8bc6b3df03cb" providerId="ADAL" clId="{6A439B75-B681-4AC1-B3B8-ADEB88D1561F}" dt="2022-08-24T14:49:45.371" v="2917" actId="113"/>
          <ac:spMkLst>
            <pc:docMk/>
            <pc:sldMk cId="3956337900" sldId="552"/>
            <ac:spMk id="51" creationId="{11C56136-91F8-CF04-E3D7-5FC2D39E84CF}"/>
          </ac:spMkLst>
        </pc:spChg>
        <pc:grpChg chg="del">
          <ac:chgData name="ican0016@o365.skku.edu" userId="d8c1ab27-4df0-4608-a1bb-8bc6b3df03cb" providerId="ADAL" clId="{6A439B75-B681-4AC1-B3B8-ADEB88D1561F}" dt="2022-08-24T14:13:54.471" v="2263" actId="478"/>
          <ac:grpSpMkLst>
            <pc:docMk/>
            <pc:sldMk cId="3956337900" sldId="552"/>
            <ac:grpSpMk id="2" creationId="{D4474AF1-0BDD-7340-5295-43AACBB27F4A}"/>
          </ac:grpSpMkLst>
        </pc:grpChg>
        <pc:grpChg chg="del">
          <ac:chgData name="ican0016@o365.skku.edu" userId="d8c1ab27-4df0-4608-a1bb-8bc6b3df03cb" providerId="ADAL" clId="{6A439B75-B681-4AC1-B3B8-ADEB88D1561F}" dt="2022-08-24T14:13:53.988" v="2262" actId="478"/>
          <ac:grpSpMkLst>
            <pc:docMk/>
            <pc:sldMk cId="3956337900" sldId="552"/>
            <ac:grpSpMk id="4" creationId="{A215CD79-0D26-A7B7-7D0B-CEEA13D514DF}"/>
          </ac:grpSpMkLst>
        </pc:grpChg>
        <pc:grpChg chg="add mod">
          <ac:chgData name="ican0016@o365.skku.edu" userId="d8c1ab27-4df0-4608-a1bb-8bc6b3df03cb" providerId="ADAL" clId="{6A439B75-B681-4AC1-B3B8-ADEB88D1561F}" dt="2022-08-24T14:17:52.783" v="2319" actId="1076"/>
          <ac:grpSpMkLst>
            <pc:docMk/>
            <pc:sldMk cId="3956337900" sldId="552"/>
            <ac:grpSpMk id="7" creationId="{5BD140E6-8CA4-8084-898F-C1A22060236A}"/>
          </ac:grpSpMkLst>
        </pc:grpChg>
        <pc:grpChg chg="add mod">
          <ac:chgData name="ican0016@o365.skku.edu" userId="d8c1ab27-4df0-4608-a1bb-8bc6b3df03cb" providerId="ADAL" clId="{6A439B75-B681-4AC1-B3B8-ADEB88D1561F}" dt="2022-08-24T14:28:30.522" v="2897" actId="571"/>
          <ac:grpSpMkLst>
            <pc:docMk/>
            <pc:sldMk cId="3956337900" sldId="552"/>
            <ac:grpSpMk id="9" creationId="{BBA34E3D-0A66-72A8-EDFB-78F060EB58A1}"/>
          </ac:grpSpMkLst>
        </pc:grpChg>
        <pc:picChg chg="add mod">
          <ac:chgData name="ican0016@o365.skku.edu" userId="d8c1ab27-4df0-4608-a1bb-8bc6b3df03cb" providerId="ADAL" clId="{6A439B75-B681-4AC1-B3B8-ADEB88D1561F}" dt="2022-08-24T14:17:57.727" v="2320" actId="1076"/>
          <ac:picMkLst>
            <pc:docMk/>
            <pc:sldMk cId="3956337900" sldId="552"/>
            <ac:picMk id="6" creationId="{7E005D0E-7BC8-A3A2-0589-AD2DECFC6311}"/>
          </ac:picMkLst>
        </pc:picChg>
        <pc:picChg chg="add mod">
          <ac:chgData name="ican0016@o365.skku.edu" userId="d8c1ab27-4df0-4608-a1bb-8bc6b3df03cb" providerId="ADAL" clId="{6A439B75-B681-4AC1-B3B8-ADEB88D1561F}" dt="2022-08-24T14:28:30.522" v="2897" actId="571"/>
          <ac:picMkLst>
            <pc:docMk/>
            <pc:sldMk cId="3956337900" sldId="552"/>
            <ac:picMk id="24" creationId="{2EA725BF-1F1F-21F1-FEAB-A00CCDC56025}"/>
          </ac:picMkLst>
        </pc:picChg>
        <pc:picChg chg="add mod">
          <ac:chgData name="ican0016@o365.skku.edu" userId="d8c1ab27-4df0-4608-a1bb-8bc6b3df03cb" providerId="ADAL" clId="{6A439B75-B681-4AC1-B3B8-ADEB88D1561F}" dt="2022-08-24T14:17:52.783" v="2319" actId="1076"/>
          <ac:picMkLst>
            <pc:docMk/>
            <pc:sldMk cId="3956337900" sldId="552"/>
            <ac:picMk id="1026" creationId="{5BDAE9A5-CFD7-6EE8-222E-A8B865FD651A}"/>
          </ac:picMkLst>
        </pc:picChg>
        <pc:cxnChg chg="add mod">
          <ac:chgData name="ican0016@o365.skku.edu" userId="d8c1ab27-4df0-4608-a1bb-8bc6b3df03cb" providerId="ADAL" clId="{6A439B75-B681-4AC1-B3B8-ADEB88D1561F}" dt="2022-08-24T14:28:41.070" v="2902" actId="14100"/>
          <ac:cxnSpMkLst>
            <pc:docMk/>
            <pc:sldMk cId="3956337900" sldId="552"/>
            <ac:cxnSpMk id="11" creationId="{389BCD70-3295-056C-E289-B1FF0543CE7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1EF4EF9-1B6A-27DB-D997-5475F403C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FA301B-6054-E8E2-E558-A6237F6697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3EF7F-B06F-4A48-89D4-6349F0DA5A9B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B7B504-F1DB-3232-A04F-A28B96A12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425C99-63B0-1143-0F07-6D3ED3708D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675F7-E197-4A55-92AB-0F27E05C9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E4B5D-2036-B04E-9812-495BAF971FA5}" type="datetimeFigureOut">
              <a:rPr kumimoji="1" lang="ko-Kore-KR" altLang="en-US" smtClean="0"/>
              <a:t>11/01/2022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F3146-795C-DD42-8353-76BFD32A2B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809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91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384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5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773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806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F3146-795C-DD42-8353-76BFD32A2BA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45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4617720"/>
            <a:ext cx="10692549" cy="294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A66FE-98B6-A8FB-E6B3-6ACC2421DE65}"/>
              </a:ext>
            </a:extLst>
          </p:cNvPr>
          <p:cNvSpPr/>
          <p:nvPr userDrawn="1"/>
        </p:nvSpPr>
        <p:spPr>
          <a:xfrm>
            <a:off x="0" y="0"/>
            <a:ext cx="10691813" cy="4617719"/>
          </a:xfrm>
          <a:prstGeom prst="rect">
            <a:avLst/>
          </a:prstGeom>
          <a:solidFill>
            <a:srgbClr val="523BD9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F83553-2541-297F-D610-386F5A0862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66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F633-3087-222E-9709-EC5C890B6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7736" y="0"/>
            <a:ext cx="9084077" cy="755967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-2" y="0"/>
            <a:ext cx="3307082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284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 userDrawn="1"/>
        </p:nvSpPr>
        <p:spPr bwMode="auto">
          <a:xfrm>
            <a:off x="4983696" y="7229770"/>
            <a:ext cx="724421" cy="13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910127" latinLnBrk="0">
              <a:defRPr/>
            </a:pP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fld id="{212C3769-E4A2-4B9E-9272-6BE5FA27782E}" type="slidenum">
              <a:rPr lang="en-US" altLang="ko-KR" sz="800" kern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pPr algn="ctr" defTabSz="910127" latinLnBrk="0">
                <a:defRPr/>
              </a:pPr>
              <a:t>‹#›</a:t>
            </a:fld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93725" y="7091680"/>
            <a:ext cx="950436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0" y="0"/>
            <a:ext cx="10691813" cy="513526"/>
            <a:chOff x="0" y="0"/>
            <a:chExt cx="10691813" cy="51352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0" y="0"/>
              <a:ext cx="716355" cy="513526"/>
            </a:xfrm>
            <a:prstGeom prst="line">
              <a:avLst/>
            </a:prstGeom>
            <a:ln w="12700">
              <a:solidFill>
                <a:srgbClr val="523BD9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99872" y="0"/>
              <a:ext cx="10191941" cy="217628"/>
            </a:xfrm>
            <a:prstGeom prst="rect">
              <a:avLst/>
            </a:prstGeom>
            <a:gradFill>
              <a:gsLst>
                <a:gs pos="4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11" name="직각 삼각형 10"/>
            <p:cNvSpPr/>
            <p:nvPr/>
          </p:nvSpPr>
          <p:spPr>
            <a:xfrm rot="10800000">
              <a:off x="195262" y="0"/>
              <a:ext cx="304609" cy="2176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874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27D989-A26D-2235-E33D-C81A4B7BEE92}"/>
              </a:ext>
            </a:extLst>
          </p:cNvPr>
          <p:cNvSpPr/>
          <p:nvPr userDrawn="1"/>
        </p:nvSpPr>
        <p:spPr>
          <a:xfrm>
            <a:off x="-1" y="0"/>
            <a:ext cx="10691813" cy="7559675"/>
          </a:xfrm>
          <a:prstGeom prst="rect">
            <a:avLst/>
          </a:prstGeom>
          <a:solidFill>
            <a:srgbClr val="523BD9"/>
          </a:solidFill>
          <a:ln w="63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한쪽 모서리가 잘린 사각형 2"/>
          <p:cNvSpPr/>
          <p:nvPr userDrawn="1"/>
        </p:nvSpPr>
        <p:spPr>
          <a:xfrm flipV="1">
            <a:off x="1037063" y="2819132"/>
            <a:ext cx="8618422" cy="1921412"/>
          </a:xfrm>
          <a:prstGeom prst="snip1Rect">
            <a:avLst>
              <a:gd name="adj" fmla="val 261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9293859" y="4375267"/>
            <a:ext cx="361622" cy="365276"/>
          </a:xfrm>
          <a:prstGeom prst="rtTriangle">
            <a:avLst/>
          </a:prstGeom>
          <a:solidFill>
            <a:srgbClr val="FC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pc="-5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60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1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54">
          <p15:clr>
            <a:srgbClr val="F26B43"/>
          </p15:clr>
        </p15:guide>
        <p15:guide id="2" pos="374">
          <p15:clr>
            <a:srgbClr val="F26B43"/>
          </p15:clr>
        </p15:guide>
        <p15:guide id="3" pos="6361">
          <p15:clr>
            <a:srgbClr val="F26B43"/>
          </p15:clr>
        </p15:guide>
        <p15:guide id="4" orient="horz" pos="4517">
          <p15:clr>
            <a:srgbClr val="F26B43"/>
          </p15:clr>
        </p15:guide>
        <p15:guide id="5" orient="horz" pos="567">
          <p15:clr>
            <a:srgbClr val="F26B43"/>
          </p15:clr>
        </p15:guide>
        <p15:guide id="6" orient="horz" pos="1156">
          <p15:clr>
            <a:srgbClr val="F26B43"/>
          </p15:clr>
        </p15:guide>
        <p15:guide id="7" orient="horz" pos="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/>
          <p:cNvSpPr txBox="1">
            <a:spLocks/>
          </p:cNvSpPr>
          <p:nvPr/>
        </p:nvSpPr>
        <p:spPr>
          <a:xfrm>
            <a:off x="607876" y="3614947"/>
            <a:ext cx="9221923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40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Finding Color Project</a:t>
            </a:r>
            <a:endParaRPr lang="ko-KR" altLang="en-US" sz="40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607877" y="5129270"/>
            <a:ext cx="7614208" cy="48263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박학다식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02B8-E565-5F61-8CB9-068F27F3ECEB}"/>
              </a:ext>
            </a:extLst>
          </p:cNvPr>
          <p:cNvSpPr txBox="1"/>
          <p:nvPr/>
        </p:nvSpPr>
        <p:spPr>
          <a:xfrm>
            <a:off x="8080792" y="5420805"/>
            <a:ext cx="21497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2019311036 </a:t>
            </a:r>
            <a:r>
              <a:rPr lang="ko-KR" altLang="en-US" sz="1579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신새별</a:t>
            </a:r>
            <a:endParaRPr lang="ko-KR" altLang="en-US" sz="1579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65CAE-077A-ECBD-D05B-21C205A9A04F}"/>
              </a:ext>
            </a:extLst>
          </p:cNvPr>
          <p:cNvSpPr txBox="1"/>
          <p:nvPr/>
        </p:nvSpPr>
        <p:spPr>
          <a:xfrm>
            <a:off x="8080792" y="6396364"/>
            <a:ext cx="21497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2017314786 </a:t>
            </a:r>
            <a:r>
              <a:rPr lang="ko-KR" altLang="en-US" sz="1579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정동진</a:t>
            </a:r>
            <a:endParaRPr lang="ko-KR" altLang="en-US" sz="1579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06CE6-E2A5-36E2-61F8-FC0B4AD7BCBD}"/>
              </a:ext>
            </a:extLst>
          </p:cNvPr>
          <p:cNvSpPr txBox="1"/>
          <p:nvPr/>
        </p:nvSpPr>
        <p:spPr>
          <a:xfrm>
            <a:off x="8080792" y="6720251"/>
            <a:ext cx="21497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2015313546 </a:t>
            </a:r>
            <a:r>
              <a:rPr lang="ko-KR" altLang="en-US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김창헌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5DC5C-9CA4-63BF-CB0F-0BCD323E71A9}"/>
              </a:ext>
            </a:extLst>
          </p:cNvPr>
          <p:cNvSpPr txBox="1"/>
          <p:nvPr/>
        </p:nvSpPr>
        <p:spPr>
          <a:xfrm>
            <a:off x="8080792" y="5746641"/>
            <a:ext cx="21497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2018311095 </a:t>
            </a:r>
            <a:r>
              <a:rPr lang="ko-KR" altLang="en-US" sz="1579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장민근</a:t>
            </a:r>
            <a:endParaRPr lang="ko-KR" altLang="en-US" sz="1579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88F33-11D1-9587-2BB1-81B9D9A459F4}"/>
              </a:ext>
            </a:extLst>
          </p:cNvPr>
          <p:cNvSpPr txBox="1"/>
          <p:nvPr/>
        </p:nvSpPr>
        <p:spPr>
          <a:xfrm>
            <a:off x="8080792" y="6072478"/>
            <a:ext cx="21497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2017313764 </a:t>
            </a:r>
            <a:r>
              <a:rPr lang="ko-KR" altLang="en-US" sz="1579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김재연</a:t>
            </a:r>
          </a:p>
        </p:txBody>
      </p:sp>
    </p:spTree>
    <p:extLst>
      <p:ext uri="{BB962C8B-B14F-4D97-AF65-F5344CB8AC3E}">
        <p14:creationId xmlns:p14="http://schemas.microsoft.com/office/powerpoint/2010/main" val="46437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363797" y="51375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실험 방법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68077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03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E46B70-48E4-99E0-D3A4-556793856EC6}"/>
              </a:ext>
            </a:extLst>
          </p:cNvPr>
          <p:cNvGrpSpPr/>
          <p:nvPr/>
        </p:nvGrpSpPr>
        <p:grpSpPr>
          <a:xfrm>
            <a:off x="597097" y="1097536"/>
            <a:ext cx="3213239" cy="350628"/>
            <a:chOff x="597097" y="1727456"/>
            <a:chExt cx="3213239" cy="35062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49C3C0-48C2-2C47-4FB9-7799DA10AA78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텍스트 개체 틀 4">
              <a:extLst>
                <a:ext uri="{FF2B5EF4-FFF2-40B4-BE49-F238E27FC236}">
                  <a16:creationId xmlns:a16="http://schemas.microsoft.com/office/drawing/2014/main" id="{F25FC146-A668-E2EF-0413-FAE854148A37}"/>
                </a:ext>
              </a:extLst>
            </p:cNvPr>
            <p:cNvSpPr txBox="1">
              <a:spLocks/>
            </p:cNvSpPr>
            <p:nvPr/>
          </p:nvSpPr>
          <p:spPr>
            <a:xfrm>
              <a:off x="949697" y="1769500"/>
              <a:ext cx="2860639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3.1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데이터셋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평가 기준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13342E-DF4F-499F-787C-016FB1E69E4A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25" name="자유형 113">
                <a:extLst>
                  <a:ext uri="{FF2B5EF4-FFF2-40B4-BE49-F238E27FC236}">
                    <a16:creationId xmlns:a16="http://schemas.microsoft.com/office/drawing/2014/main" id="{664D4055-9A69-187D-99EF-64267705B49E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7A88D38-6211-114C-1F8C-416FD5D7286C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FD6AAD-E890-E4DA-7910-D85DBD2C53EC}"/>
              </a:ext>
            </a:extLst>
          </p:cNvPr>
          <p:cNvGrpSpPr/>
          <p:nvPr/>
        </p:nvGrpSpPr>
        <p:grpSpPr>
          <a:xfrm>
            <a:off x="1558526" y="1729206"/>
            <a:ext cx="7665334" cy="1275908"/>
            <a:chOff x="1828383" y="4830954"/>
            <a:chExt cx="6624130" cy="100119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AB6E00-2993-E0C7-8829-DAE34B9D83E4}"/>
                </a:ext>
              </a:extLst>
            </p:cNvPr>
            <p:cNvSpPr/>
            <p:nvPr/>
          </p:nvSpPr>
          <p:spPr>
            <a:xfrm>
              <a:off x="1828383" y="5005800"/>
              <a:ext cx="6624130" cy="826344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523BD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오픈데이터셋</a:t>
              </a:r>
              <a:r>
                <a:rPr lang="en-US" altLang="ko-KR" sz="1600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무료이미지</a:t>
              </a:r>
              <a:r>
                <a:rPr lang="ko-KR" altLang="en-US" sz="1600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사이트를 통해 </a:t>
              </a:r>
              <a:r>
                <a:rPr lang="ko-KR" altLang="en-US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데이터셋 구축 </a:t>
              </a:r>
              <a:r>
                <a:rPr lang="en-US" altLang="ko-KR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(20~40</a:t>
              </a:r>
              <a:r>
                <a:rPr lang="ko-KR" altLang="en-US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만장 가량 사용 예정</a:t>
              </a:r>
              <a:r>
                <a:rPr lang="en-US" altLang="ko-KR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en-US" altLang="ko-KR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(ImageNet, </a:t>
              </a:r>
              <a:r>
                <a:rPr lang="en-US" altLang="ko-KR" sz="1600" spc="-5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Activitynet</a:t>
              </a:r>
              <a:r>
                <a:rPr lang="en-US" altLang="ko-KR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Kinetic400,,,)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B623AD-B3DE-4311-00BC-C37452127FC3}"/>
                </a:ext>
              </a:extLst>
            </p:cNvPr>
            <p:cNvSpPr txBox="1"/>
            <p:nvPr/>
          </p:nvSpPr>
          <p:spPr>
            <a:xfrm>
              <a:off x="4351534" y="4830954"/>
              <a:ext cx="15778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 데이터</a:t>
              </a:r>
              <a:endPara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C4AB8F-59BD-A712-CADA-7C14E1371F36}"/>
              </a:ext>
            </a:extLst>
          </p:cNvPr>
          <p:cNvGrpSpPr/>
          <p:nvPr/>
        </p:nvGrpSpPr>
        <p:grpSpPr>
          <a:xfrm>
            <a:off x="1558528" y="3223446"/>
            <a:ext cx="7665334" cy="1281987"/>
            <a:chOff x="1113650" y="3965707"/>
            <a:chExt cx="7338863" cy="136504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553C110-46A9-3D52-F206-E76D3EAE8D7C}"/>
                </a:ext>
              </a:extLst>
            </p:cNvPr>
            <p:cNvSpPr/>
            <p:nvPr/>
          </p:nvSpPr>
          <p:spPr>
            <a:xfrm>
              <a:off x="1113650" y="4191442"/>
              <a:ext cx="7338863" cy="1139308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523BD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자연</a:t>
              </a:r>
              <a:r>
                <a:rPr lang="en-US" altLang="ko-KR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사람</a:t>
              </a:r>
              <a:r>
                <a:rPr lang="en-US" altLang="ko-KR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군중</a:t>
              </a:r>
              <a:r>
                <a:rPr lang="en-US" altLang="ko-KR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군인</a:t>
              </a:r>
              <a:r>
                <a:rPr lang="en-US" altLang="ko-KR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동물</a:t>
              </a:r>
              <a:r>
                <a:rPr lang="en-US" altLang="ko-KR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음식 </a:t>
              </a:r>
              <a:r>
                <a:rPr lang="ko-KR" altLang="en-US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등의 다양한 유형의 </a:t>
              </a:r>
              <a:r>
                <a:rPr lang="ko-KR" altLang="en-US" sz="1600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고화질 이미지를 얻을 수 있는 무료 이미지 사이트</a:t>
              </a:r>
              <a:r>
                <a:rPr lang="ko-KR" altLang="en-US" sz="1600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들을 통해 테스트 데이터 수집</a:t>
              </a:r>
              <a:endParaRPr lang="en-US" altLang="ko-KR" sz="16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C107D2-4D55-766E-0081-96087DEAB379}"/>
                </a:ext>
              </a:extLst>
            </p:cNvPr>
            <p:cNvSpPr txBox="1"/>
            <p:nvPr/>
          </p:nvSpPr>
          <p:spPr>
            <a:xfrm>
              <a:off x="3994167" y="3965707"/>
              <a:ext cx="1789411" cy="3932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테스트 데이터</a:t>
              </a:r>
              <a:endPara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23E772-FAAF-94F8-E5F0-CE0E057B9D66}"/>
              </a:ext>
            </a:extLst>
          </p:cNvPr>
          <p:cNvSpPr/>
          <p:nvPr/>
        </p:nvSpPr>
        <p:spPr>
          <a:xfrm>
            <a:off x="1467950" y="5032272"/>
            <a:ext cx="7755911" cy="1275909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PSNR</a:t>
            </a: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</a:t>
            </a:r>
            <a:r>
              <a:rPr lang="ko-KR" altLang="en-US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 생성된 결과물</a:t>
            </a:r>
            <a:r>
              <a:rPr lang="ko-KR" altLang="en-US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확인하여 </a:t>
            </a: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최적의 모델을 선택</a:t>
            </a:r>
            <a:endParaRPr lang="en-US" altLang="ko-KR" b="1" u="sng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선택된 모델의 결과물은</a:t>
            </a:r>
            <a:r>
              <a:rPr lang="ko-KR" altLang="en-US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MyHeritage</a:t>
            </a: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생성된 이미지</a:t>
            </a:r>
            <a:r>
              <a:rPr lang="ko-KR" altLang="en-US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R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quality </a:t>
            </a: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</a:t>
            </a:r>
            <a:r>
              <a:rPr lang="ko-KR" altLang="en-US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en-US" altLang="ko-KR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643FC-AE66-8D7A-13FB-BB8EBCF713AF}"/>
              </a:ext>
            </a:extLst>
          </p:cNvPr>
          <p:cNvSpPr txBox="1"/>
          <p:nvPr/>
        </p:nvSpPr>
        <p:spPr>
          <a:xfrm>
            <a:off x="4451492" y="4757572"/>
            <a:ext cx="1788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 기준</a:t>
            </a:r>
            <a:endParaRPr lang="ko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7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413101" cy="553998"/>
            <a:chOff x="789387" y="469621"/>
            <a:chExt cx="1413101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363797" y="573718"/>
              <a:ext cx="838691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시각화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5845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AB6E00-2993-E0C7-8829-DAE34B9D83E4}"/>
              </a:ext>
            </a:extLst>
          </p:cNvPr>
          <p:cNvSpPr/>
          <p:nvPr/>
        </p:nvSpPr>
        <p:spPr>
          <a:xfrm>
            <a:off x="3836060" y="5330115"/>
            <a:ext cx="6677130" cy="1259173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en-US" altLang="ko-KR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ImageNet, ActivityNet </a:t>
            </a:r>
            <a:r>
              <a:rPr lang="ko-KR" altLang="en-US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다양한 오픈데이터셋으로 학습했지만</a:t>
            </a:r>
            <a:r>
              <a:rPr lang="en-US" altLang="ko-KR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ko-KR" altLang="en-US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고품질의 얼굴 데이터 필요하다고 판단 </a:t>
            </a:r>
            <a:r>
              <a:rPr lang="en-US" altLang="ko-KR" b="1" u="sng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(ex. FFHQ)</a:t>
            </a:r>
            <a:endParaRPr lang="en-US" altLang="ko-KR" u="sng" spc="-5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F5E302-1DD3-CBE5-FCD7-7463E64AC5F1}"/>
              </a:ext>
            </a:extLst>
          </p:cNvPr>
          <p:cNvGrpSpPr/>
          <p:nvPr/>
        </p:nvGrpSpPr>
        <p:grpSpPr>
          <a:xfrm>
            <a:off x="3897273" y="1593692"/>
            <a:ext cx="6645025" cy="3249141"/>
            <a:chOff x="4147395" y="2199288"/>
            <a:chExt cx="6452490" cy="3154999"/>
          </a:xfrm>
        </p:grpSpPr>
        <p:pic>
          <p:nvPicPr>
            <p:cNvPr id="31" name="그림 30" descr="사람, 그룹, 가장, 군중이(가) 표시된 사진&#10;&#10;자동 생성된 설명">
              <a:extLst>
                <a:ext uri="{FF2B5EF4-FFF2-40B4-BE49-F238E27FC236}">
                  <a16:creationId xmlns:a16="http://schemas.microsoft.com/office/drawing/2014/main" id="{9F669E32-F2B3-CBD1-EF35-3E4B028B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7395" y="2199288"/>
              <a:ext cx="3148900" cy="3148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95FA8ED-7411-AA9B-59CA-3B6A6C54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985" y="2205387"/>
              <a:ext cx="3148900" cy="3148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B91A9A76-2D48-595A-7167-B66A162E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23" y="2318014"/>
            <a:ext cx="3559345" cy="379141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B5FD00-C335-4898-5322-87355F210C75}"/>
              </a:ext>
            </a:extLst>
          </p:cNvPr>
          <p:cNvSpPr txBox="1"/>
          <p:nvPr/>
        </p:nvSpPr>
        <p:spPr>
          <a:xfrm>
            <a:off x="1018616" y="1843678"/>
            <a:ext cx="19619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학습데이터 예측</a:t>
            </a:r>
            <a:endParaRPr lang="ko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5D7203-9E5B-6B4B-5F28-EF1FC84148B4}"/>
              </a:ext>
            </a:extLst>
          </p:cNvPr>
          <p:cNvSpPr txBox="1"/>
          <p:nvPr/>
        </p:nvSpPr>
        <p:spPr>
          <a:xfrm>
            <a:off x="6269152" y="1153194"/>
            <a:ext cx="22347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데이터 예측</a:t>
            </a:r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E8B03F-2E86-05AA-E7CF-A05C89DE3CC3}"/>
              </a:ext>
            </a:extLst>
          </p:cNvPr>
          <p:cNvGrpSpPr/>
          <p:nvPr/>
        </p:nvGrpSpPr>
        <p:grpSpPr>
          <a:xfrm>
            <a:off x="597097" y="1097536"/>
            <a:ext cx="2981728" cy="350628"/>
            <a:chOff x="597097" y="1727456"/>
            <a:chExt cx="2981728" cy="3506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B4F3E5-4E3B-5185-1EF8-3187A760C9EF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7" name="텍스트 개체 틀 4">
              <a:extLst>
                <a:ext uri="{FF2B5EF4-FFF2-40B4-BE49-F238E27FC236}">
                  <a16:creationId xmlns:a16="http://schemas.microsoft.com/office/drawing/2014/main" id="{06F43900-4402-7B9D-89BC-4F621C2FE32E}"/>
                </a:ext>
              </a:extLst>
            </p:cNvPr>
            <p:cNvSpPr txBox="1">
              <a:spLocks/>
            </p:cNvSpPr>
            <p:nvPr/>
          </p:nvSpPr>
          <p:spPr>
            <a:xfrm>
              <a:off x="949698" y="1769500"/>
              <a:ext cx="2352552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시행착오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26F239A-CC9C-37EA-A062-A59107BA7216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9" name="자유형 113">
                <a:extLst>
                  <a:ext uri="{FF2B5EF4-FFF2-40B4-BE49-F238E27FC236}">
                    <a16:creationId xmlns:a16="http://schemas.microsoft.com/office/drawing/2014/main" id="{25E29F61-3D50-7B0D-EBAA-9BE60BBAEAD3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1C1A708-9DBE-A5B5-C81B-EE7FAB3EDEA2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40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547753" cy="553998"/>
            <a:chOff x="789387" y="469621"/>
            <a:chExt cx="1547753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363797" y="573718"/>
              <a:ext cx="973343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</a:t>
              </a:r>
              <a:endParaRPr lang="ko-KR" altLang="en-US" sz="26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5845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 descr="사람, 가장, 그룹, 군중이(가) 표시된 사진&#10;&#10;자동 생성된 설명">
            <a:extLst>
              <a:ext uri="{FF2B5EF4-FFF2-40B4-BE49-F238E27FC236}">
                <a16:creationId xmlns:a16="http://schemas.microsoft.com/office/drawing/2014/main" id="{326ED4CF-6076-1CCC-D304-40B7BAF1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3" y="1475243"/>
            <a:ext cx="10248897" cy="57650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8B6E030-FA5E-513B-A06C-5B4831DE2DB3}"/>
              </a:ext>
            </a:extLst>
          </p:cNvPr>
          <p:cNvGrpSpPr/>
          <p:nvPr/>
        </p:nvGrpSpPr>
        <p:grpSpPr>
          <a:xfrm>
            <a:off x="597097" y="1076545"/>
            <a:ext cx="7678222" cy="400110"/>
            <a:chOff x="597097" y="1706465"/>
            <a:chExt cx="767822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1D0321-77EF-3D7A-B7C4-8BBF585385F8}"/>
                </a:ext>
              </a:extLst>
            </p:cNvPr>
            <p:cNvSpPr/>
            <p:nvPr/>
          </p:nvSpPr>
          <p:spPr>
            <a:xfrm>
              <a:off x="789386" y="1706465"/>
              <a:ext cx="7485933" cy="400110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시행착오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–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고품질 얼굴 데이터셋 적용 결과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(SOTA vs Ours)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EE78F9-EB53-A2FC-7661-B168DCF8FA56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6" name="자유형 113">
                <a:extLst>
                  <a:ext uri="{FF2B5EF4-FFF2-40B4-BE49-F238E27FC236}">
                    <a16:creationId xmlns:a16="http://schemas.microsoft.com/office/drawing/2014/main" id="{5CA4A616-AB7D-1C1F-5678-4DBA357B2BAE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745BBDF-6A82-D114-39CE-D05C4FD48813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645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473061" cy="553998"/>
            <a:chOff x="789387" y="469621"/>
            <a:chExt cx="1473061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423757" y="543738"/>
              <a:ext cx="838691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시각화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92122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04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E46B70-48E4-99E0-D3A4-556793856EC6}"/>
              </a:ext>
            </a:extLst>
          </p:cNvPr>
          <p:cNvGrpSpPr/>
          <p:nvPr/>
        </p:nvGrpSpPr>
        <p:grpSpPr>
          <a:xfrm>
            <a:off x="597098" y="1148940"/>
            <a:ext cx="5365290" cy="373367"/>
            <a:chOff x="597098" y="1778860"/>
            <a:chExt cx="4812305" cy="37336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49C3C0-48C2-2C47-4FB9-7799DA10AA78}"/>
                </a:ext>
              </a:extLst>
            </p:cNvPr>
            <p:cNvSpPr/>
            <p:nvPr/>
          </p:nvSpPr>
          <p:spPr>
            <a:xfrm>
              <a:off x="707585" y="1778860"/>
              <a:ext cx="4487571" cy="373367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3" name="텍스트 개체 틀 4">
              <a:extLst>
                <a:ext uri="{FF2B5EF4-FFF2-40B4-BE49-F238E27FC236}">
                  <a16:creationId xmlns:a16="http://schemas.microsoft.com/office/drawing/2014/main" id="{F25FC146-A668-E2EF-0413-FAE854148A37}"/>
                </a:ext>
              </a:extLst>
            </p:cNvPr>
            <p:cNvSpPr txBox="1">
              <a:spLocks/>
            </p:cNvSpPr>
            <p:nvPr/>
          </p:nvSpPr>
          <p:spPr>
            <a:xfrm>
              <a:off x="921832" y="1838801"/>
              <a:ext cx="4487571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시행착오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 – patch &amp; multi-scale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적용 결과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13342E-DF4F-499F-787C-016FB1E69E4A}"/>
                </a:ext>
              </a:extLst>
            </p:cNvPr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25" name="자유형 113">
                <a:extLst>
                  <a:ext uri="{FF2B5EF4-FFF2-40B4-BE49-F238E27FC236}">
                    <a16:creationId xmlns:a16="http://schemas.microsoft.com/office/drawing/2014/main" id="{664D4055-9A69-187D-99EF-64267705B49E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7A88D38-6211-114C-1F8C-416FD5D7286C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51D585-81BA-E0AC-43EE-6F918606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902" y="573718"/>
            <a:ext cx="11266765" cy="633755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B5F70A-1514-612F-DFE0-BB47FEE427F0}"/>
              </a:ext>
            </a:extLst>
          </p:cNvPr>
          <p:cNvGrpSpPr/>
          <p:nvPr/>
        </p:nvGrpSpPr>
        <p:grpSpPr>
          <a:xfrm>
            <a:off x="158599" y="2417238"/>
            <a:ext cx="6416654" cy="3899631"/>
            <a:chOff x="5353871" y="1303016"/>
            <a:chExt cx="5289413" cy="32145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152AA3-57CA-FEC5-B5B0-37CD40C13DE5}"/>
                </a:ext>
              </a:extLst>
            </p:cNvPr>
            <p:cNvGrpSpPr/>
            <p:nvPr/>
          </p:nvGrpSpPr>
          <p:grpSpPr>
            <a:xfrm>
              <a:off x="5353871" y="1303016"/>
              <a:ext cx="5289413" cy="3214566"/>
              <a:chOff x="5175444" y="1348342"/>
              <a:chExt cx="5289413" cy="3214566"/>
            </a:xfrm>
          </p:grpSpPr>
          <p:pic>
            <p:nvPicPr>
              <p:cNvPr id="7" name="그림 6" descr="야채, 다른, 갖가지이(가) 표시된 사진&#10;&#10;자동 생성된 설명">
                <a:extLst>
                  <a:ext uri="{FF2B5EF4-FFF2-40B4-BE49-F238E27FC236}">
                    <a16:creationId xmlns:a16="http://schemas.microsoft.com/office/drawing/2014/main" id="{44598A53-D400-E866-0CE7-6AD4ABB87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1019" y="1675191"/>
                <a:ext cx="3711881" cy="2485666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BC69A3B-3B76-65FE-5101-DB7BD3A26FE3}"/>
                  </a:ext>
                </a:extLst>
              </p:cNvPr>
              <p:cNvGrpSpPr/>
              <p:nvPr/>
            </p:nvGrpSpPr>
            <p:grpSpPr>
              <a:xfrm>
                <a:off x="5175444" y="1348342"/>
                <a:ext cx="5289413" cy="3214566"/>
                <a:chOff x="5698396" y="1007973"/>
                <a:chExt cx="3584242" cy="407169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35D74E-36EF-6EA1-C46F-170B28209180}"/>
                    </a:ext>
                  </a:extLst>
                </p:cNvPr>
                <p:cNvSpPr/>
                <p:nvPr/>
              </p:nvSpPr>
              <p:spPr>
                <a:xfrm>
                  <a:off x="6219435" y="1421325"/>
                  <a:ext cx="861097" cy="1250545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6939538-923E-5DEC-B4E0-59981A998B8D}"/>
                    </a:ext>
                  </a:extLst>
                </p:cNvPr>
                <p:cNvSpPr txBox="1"/>
                <p:nvPr/>
              </p:nvSpPr>
              <p:spPr>
                <a:xfrm>
                  <a:off x="5698396" y="1007973"/>
                  <a:ext cx="1094299" cy="417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accent1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Patch-wise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10821F-4A1A-860D-5E9A-A31148388CFA}"/>
                    </a:ext>
                  </a:extLst>
                </p:cNvPr>
                <p:cNvSpPr txBox="1"/>
                <p:nvPr/>
              </p:nvSpPr>
              <p:spPr>
                <a:xfrm>
                  <a:off x="8193495" y="4661902"/>
                  <a:ext cx="1089143" cy="417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Image-wise</a:t>
                  </a:r>
                  <a:endParaRPr lang="ko-KR" altLang="en-US" sz="2000" b="1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FF18607-DC0F-9DF8-BEEE-4828079B285E}"/>
                    </a:ext>
                  </a:extLst>
                </p:cNvPr>
                <p:cNvSpPr/>
                <p:nvPr/>
              </p:nvSpPr>
              <p:spPr>
                <a:xfrm>
                  <a:off x="6216704" y="1425114"/>
                  <a:ext cx="2515732" cy="2510894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8B4D9DA-60B9-C898-1E17-3869372844F5}"/>
                    </a:ext>
                  </a:extLst>
                </p:cNvPr>
                <p:cNvSpPr/>
                <p:nvPr/>
              </p:nvSpPr>
              <p:spPr>
                <a:xfrm>
                  <a:off x="6219433" y="1428900"/>
                  <a:ext cx="1568497" cy="1795311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80D513CB-A7C7-4EC4-F970-B2C344297FFE}"/>
                    </a:ext>
                  </a:extLst>
                </p:cNvPr>
                <p:cNvSpPr/>
                <p:nvPr/>
              </p:nvSpPr>
              <p:spPr>
                <a:xfrm>
                  <a:off x="6216704" y="1428899"/>
                  <a:ext cx="2521362" cy="3140867"/>
                </a:xfrm>
                <a:prstGeom prst="rect">
                  <a:avLst/>
                </a:prstGeom>
                <a:noFill/>
                <a:ln w="50800">
                  <a:solidFill>
                    <a:srgbClr val="FD3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FC4DA7D6-6434-C275-B41C-059AAA3A5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3649" y="2671870"/>
                  <a:ext cx="37444" cy="123641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33A47A-B197-E107-9386-CC362A8B7173}"/>
                </a:ext>
              </a:extLst>
            </p:cNvPr>
            <p:cNvSpPr txBox="1"/>
            <p:nvPr/>
          </p:nvSpPr>
          <p:spPr>
            <a:xfrm>
              <a:off x="6644922" y="1446792"/>
              <a:ext cx="2810774" cy="304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Patch &amp; Image-wise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Inference</a:t>
              </a:r>
              <a:endPara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7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BC95ED-539C-B516-2BC1-12D83758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91" y="1088377"/>
            <a:ext cx="3940611" cy="5626100"/>
          </a:xfrm>
          <a:prstGeom prst="rect">
            <a:avLst/>
          </a:prstGeom>
        </p:spPr>
      </p:pic>
      <p:pic>
        <p:nvPicPr>
          <p:cNvPr id="7" name="그림 6" descr="텍스트, 사람, 그룹, 사람들이(가) 표시된 사진&#10;&#10;자동 생성된 설명">
            <a:extLst>
              <a:ext uri="{FF2B5EF4-FFF2-40B4-BE49-F238E27FC236}">
                <a16:creationId xmlns:a16="http://schemas.microsoft.com/office/drawing/2014/main" id="{C90CC358-E7FF-A88C-ADA2-E1A68BB3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21" y="1088377"/>
            <a:ext cx="3937000" cy="56261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F44D8E-DD26-448A-4B0B-08D41BA0AC08}"/>
              </a:ext>
            </a:extLst>
          </p:cNvPr>
          <p:cNvGrpSpPr/>
          <p:nvPr/>
        </p:nvGrpSpPr>
        <p:grpSpPr>
          <a:xfrm>
            <a:off x="1333317" y="403215"/>
            <a:ext cx="3213239" cy="350628"/>
            <a:chOff x="597097" y="1727456"/>
            <a:chExt cx="3213239" cy="3506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69B09B8-F343-F40F-B137-E93B73CD8491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8E92259B-C1A4-DA8C-ADA6-286D893EB0A8}"/>
                </a:ext>
              </a:extLst>
            </p:cNvPr>
            <p:cNvSpPr txBox="1">
              <a:spLocks/>
            </p:cNvSpPr>
            <p:nvPr/>
          </p:nvSpPr>
          <p:spPr>
            <a:xfrm>
              <a:off x="949697" y="1769500"/>
              <a:ext cx="2860639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Visualize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972A32-23A0-D8F2-2D10-3740B5C5D4FF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2" name="자유형 113">
                <a:extLst>
                  <a:ext uri="{FF2B5EF4-FFF2-40B4-BE49-F238E27FC236}">
                    <a16:creationId xmlns:a16="http://schemas.microsoft.com/office/drawing/2014/main" id="{50C0D85E-B0FC-D0DF-3DAD-91C014CD2A68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C72102E-C159-C808-5451-CC25AF8EBDA1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37E9B6-2101-8483-918B-DB603B814C70}"/>
              </a:ext>
            </a:extLst>
          </p:cNvPr>
          <p:cNvGrpSpPr/>
          <p:nvPr/>
        </p:nvGrpSpPr>
        <p:grpSpPr>
          <a:xfrm>
            <a:off x="758907" y="301530"/>
            <a:ext cx="574475" cy="553998"/>
            <a:chOff x="789387" y="469621"/>
            <a:chExt cx="574475" cy="5539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092350-64B7-ACE1-A625-E87FD3020570}"/>
                </a:ext>
              </a:extLst>
            </p:cNvPr>
            <p:cNvSpPr/>
            <p:nvPr/>
          </p:nvSpPr>
          <p:spPr>
            <a:xfrm>
              <a:off x="1363797" y="513758"/>
              <a:ext cx="65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endParaRPr lang="ko-KR" altLang="en-US" sz="26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AA8F12-FF5D-A28B-EA10-8EED96736461}"/>
                </a:ext>
              </a:extLst>
            </p:cNvPr>
            <p:cNvSpPr/>
            <p:nvPr/>
          </p:nvSpPr>
          <p:spPr>
            <a:xfrm>
              <a:off x="789387" y="469621"/>
              <a:ext cx="45845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42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C4093-72AA-8FC2-CE78-D33F0F26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11" y="487702"/>
            <a:ext cx="4921091" cy="3292135"/>
          </a:xfrm>
          <a:prstGeom prst="rect">
            <a:avLst/>
          </a:prstGeom>
        </p:spPr>
      </p:pic>
      <p:pic>
        <p:nvPicPr>
          <p:cNvPr id="5" name="그림 4" descr="텍스트, 사람, 실외, 그룹이(가) 표시된 사진&#10;&#10;자동 생성된 설명">
            <a:extLst>
              <a:ext uri="{FF2B5EF4-FFF2-40B4-BE49-F238E27FC236}">
                <a16:creationId xmlns:a16="http://schemas.microsoft.com/office/drawing/2014/main" id="{677B355B-F84C-E078-FB34-2626351E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6" y="510462"/>
            <a:ext cx="4921090" cy="3269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879844-2DFC-7C1D-ACD3-553504D7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058" y="3897244"/>
            <a:ext cx="5041396" cy="3396234"/>
          </a:xfrm>
          <a:prstGeom prst="rect">
            <a:avLst/>
          </a:prstGeom>
        </p:spPr>
      </p:pic>
      <p:pic>
        <p:nvPicPr>
          <p:cNvPr id="7" name="그림 6" descr="사람, 실외, 하늘, 도로이(가) 표시된 사진&#10;&#10;자동 생성된 설명">
            <a:extLst>
              <a:ext uri="{FF2B5EF4-FFF2-40B4-BE49-F238E27FC236}">
                <a16:creationId xmlns:a16="http://schemas.microsoft.com/office/drawing/2014/main" id="{C00F155A-BD40-E091-04EE-4BB9F79D1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" y="4024102"/>
            <a:ext cx="4921091" cy="32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여자, 머리카락, 가발이(가) 표시된 사진&#10;&#10;자동 생성된 설명">
            <a:extLst>
              <a:ext uri="{FF2B5EF4-FFF2-40B4-BE49-F238E27FC236}">
                <a16:creationId xmlns:a16="http://schemas.microsoft.com/office/drawing/2014/main" id="{BF0C072A-5C9E-DDD1-4C46-8B169AA3D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4" y="932163"/>
            <a:ext cx="4519162" cy="5695347"/>
          </a:xfrm>
          <a:prstGeom prst="rect">
            <a:avLst/>
          </a:prstGeom>
        </p:spPr>
      </p:pic>
      <p:pic>
        <p:nvPicPr>
          <p:cNvPr id="5" name="그림 4" descr="벽, 사람, 여자, 머리카락이(가) 표시된 사진&#10;&#10;자동 생성된 설명">
            <a:extLst>
              <a:ext uri="{FF2B5EF4-FFF2-40B4-BE49-F238E27FC236}">
                <a16:creationId xmlns:a16="http://schemas.microsoft.com/office/drawing/2014/main" id="{8BC7667F-F75E-4C9F-81BF-95E438CFD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41" y="932163"/>
            <a:ext cx="4519163" cy="56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0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여자, 의류, 가발, 가장이(가) 표시된 사진&#10;&#10;자동 생성된 설명">
            <a:extLst>
              <a:ext uri="{FF2B5EF4-FFF2-40B4-BE49-F238E27FC236}">
                <a16:creationId xmlns:a16="http://schemas.microsoft.com/office/drawing/2014/main" id="{9D331C57-E854-E8E3-BFB6-E863A0754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9" y="583529"/>
            <a:ext cx="4462151" cy="6274471"/>
          </a:xfrm>
          <a:prstGeom prst="rect">
            <a:avLst/>
          </a:prstGeom>
        </p:spPr>
      </p:pic>
      <p:pic>
        <p:nvPicPr>
          <p:cNvPr id="3" name="그림 2" descr="의류, 여자, 가발, 가장이(가) 표시된 사진&#10;&#10;자동 생성된 설명">
            <a:extLst>
              <a:ext uri="{FF2B5EF4-FFF2-40B4-BE49-F238E27FC236}">
                <a16:creationId xmlns:a16="http://schemas.microsoft.com/office/drawing/2014/main" id="{4D096AD1-982F-49ED-D699-B477E7BE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46" y="583528"/>
            <a:ext cx="4462151" cy="62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59997E48-02B3-9F13-ABF8-9D5F52E0D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5" y="655320"/>
            <a:ext cx="3986833" cy="6004560"/>
          </a:xfrm>
          <a:prstGeom prst="rect">
            <a:avLst/>
          </a:prstGeom>
        </p:spPr>
      </p:pic>
      <p:pic>
        <p:nvPicPr>
          <p:cNvPr id="3" name="그림 2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6B1F9DFA-96E3-55EC-F04F-8BD4D48D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5" y="655319"/>
            <a:ext cx="3986833" cy="60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F21DB-6EBD-3100-E8D5-D43172E4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3" y="3803150"/>
            <a:ext cx="5177563" cy="32422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756555D-B924-1659-5D14-3A80E8593D90}"/>
              </a:ext>
            </a:extLst>
          </p:cNvPr>
          <p:cNvGrpSpPr/>
          <p:nvPr/>
        </p:nvGrpSpPr>
        <p:grpSpPr>
          <a:xfrm>
            <a:off x="627577" y="514230"/>
            <a:ext cx="8287823" cy="350628"/>
            <a:chOff x="597097" y="1727456"/>
            <a:chExt cx="8287823" cy="3506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75CCDD-6EC5-FAF8-C426-1CF596DDDB3D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" name="텍스트 개체 틀 4">
              <a:extLst>
                <a:ext uri="{FF2B5EF4-FFF2-40B4-BE49-F238E27FC236}">
                  <a16:creationId xmlns:a16="http://schemas.microsoft.com/office/drawing/2014/main" id="{E02BD4E8-B424-7521-42C3-9D0720626B83}"/>
                </a:ext>
              </a:extLst>
            </p:cNvPr>
            <p:cNvSpPr txBox="1">
              <a:spLocks/>
            </p:cNvSpPr>
            <p:nvPr/>
          </p:nvSpPr>
          <p:spPr>
            <a:xfrm>
              <a:off x="949696" y="1769500"/>
              <a:ext cx="793522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Real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images (Limitation1 –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화질이 낮을 경우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colorization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수행 어려움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60859B-9EDC-9593-FFAD-8E97D5266CF8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8" name="자유형 113">
                <a:extLst>
                  <a:ext uri="{FF2B5EF4-FFF2-40B4-BE49-F238E27FC236}">
                    <a16:creationId xmlns:a16="http://schemas.microsoft.com/office/drawing/2014/main" id="{05256A03-2F7E-7415-C221-9FAADF5B5D00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2779FB4-EEB6-91C9-7E7F-8629FFE85455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EF84B7-4E58-3FFE-0F27-C4573EE4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86" y="3791493"/>
            <a:ext cx="4925854" cy="3265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94CD7F-70B0-4E22-3B4B-9A5FE026F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896" y="1061339"/>
            <a:ext cx="3869874" cy="2567305"/>
          </a:xfrm>
          <a:prstGeom prst="rect">
            <a:avLst/>
          </a:prstGeom>
        </p:spPr>
      </p:pic>
      <p:pic>
        <p:nvPicPr>
          <p:cNvPr id="15" name="그림 14" descr="텍스트, 실외, 사람, 군중이(가) 표시된 사진&#10;&#10;자동 생성된 설명">
            <a:extLst>
              <a:ext uri="{FF2B5EF4-FFF2-40B4-BE49-F238E27FC236}">
                <a16:creationId xmlns:a16="http://schemas.microsoft.com/office/drawing/2014/main" id="{FF1D5BD6-DC0E-7008-D6D7-169B75DC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58" y="1088947"/>
            <a:ext cx="4054253" cy="25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25525" y="1484883"/>
            <a:ext cx="246413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40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CONTENTS</a:t>
            </a:r>
            <a:endParaRPr lang="ko-KR" altLang="en-US" sz="4000" b="1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2724916"/>
            <a:ext cx="6925713" cy="3469614"/>
            <a:chOff x="-1" y="2980296"/>
            <a:chExt cx="6925713" cy="1905243"/>
          </a:xfrm>
        </p:grpSpPr>
        <p:grpSp>
          <p:nvGrpSpPr>
            <p:cNvPr id="4" name="그룹 3"/>
            <p:cNvGrpSpPr/>
            <p:nvPr/>
          </p:nvGrpSpPr>
          <p:grpSpPr>
            <a:xfrm>
              <a:off x="-1" y="2980296"/>
              <a:ext cx="6925713" cy="1905243"/>
              <a:chOff x="-2566668" y="2809875"/>
              <a:chExt cx="6925713" cy="1905243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904091" y="2816005"/>
                <a:ext cx="2454954" cy="24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000" b="1" spc="-5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과제 소개</a:t>
                </a:r>
                <a:endParaRPr lang="en-US" altLang="ko-KR" sz="2000" b="1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-2566668" y="2809875"/>
                <a:ext cx="4255769" cy="251894"/>
              </a:xfrm>
              <a:prstGeom prst="rect">
                <a:avLst/>
              </a:prstGeom>
              <a:solidFill>
                <a:srgbClr val="523BD9"/>
              </a:solidFill>
              <a:effectLst/>
            </p:spPr>
            <p:txBody>
              <a:bodyPr wrap="none" tIns="72000" bIns="72000" anchor="ctr">
                <a:noAutofit/>
              </a:bodyPr>
              <a:lstStyle/>
              <a:p>
                <a:pPr algn="r"/>
                <a:r>
                  <a:rPr lang="en-US" altLang="ko-KR" sz="2000" b="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01</a:t>
                </a:r>
                <a:endParaRPr lang="ko-KR" altLang="en-US" sz="20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615BDBB-0329-AAC4-5191-2644D7035274}"/>
                  </a:ext>
                </a:extLst>
              </p:cNvPr>
              <p:cNvSpPr/>
              <p:nvPr/>
            </p:nvSpPr>
            <p:spPr>
              <a:xfrm>
                <a:off x="1904091" y="4053860"/>
                <a:ext cx="2454954" cy="24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000" b="1" spc="-5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시각화</a:t>
                </a:r>
                <a:endParaRPr lang="en-US" altLang="ko-KR" sz="2000" b="1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BA5332D-AA86-281A-A23F-0624702F245F}"/>
                  </a:ext>
                </a:extLst>
              </p:cNvPr>
              <p:cNvSpPr/>
              <p:nvPr/>
            </p:nvSpPr>
            <p:spPr>
              <a:xfrm>
                <a:off x="-2566667" y="4043764"/>
                <a:ext cx="4255769" cy="251894"/>
              </a:xfrm>
              <a:prstGeom prst="rect">
                <a:avLst/>
              </a:prstGeom>
              <a:solidFill>
                <a:srgbClr val="523BD9"/>
              </a:solidFill>
              <a:effectLst/>
            </p:spPr>
            <p:txBody>
              <a:bodyPr wrap="none" tIns="72000" bIns="72000" anchor="ctr">
                <a:noAutofit/>
              </a:bodyPr>
              <a:lstStyle/>
              <a:p>
                <a:pPr algn="r"/>
                <a:r>
                  <a:rPr lang="en-US" altLang="ko-KR" sz="2000" b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04</a:t>
                </a:r>
                <a:endParaRPr lang="ko-KR" altLang="en-US" sz="20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8710F10-AAD9-6D4F-665A-2F9E4011AFAE}"/>
                  </a:ext>
                </a:extLst>
              </p:cNvPr>
              <p:cNvSpPr/>
              <p:nvPr/>
            </p:nvSpPr>
            <p:spPr>
              <a:xfrm>
                <a:off x="1904091" y="4470058"/>
                <a:ext cx="2454954" cy="24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000" b="1" spc="-5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요약 및 향후계획</a:t>
                </a:r>
                <a:endParaRPr lang="en-US" altLang="ko-KR" sz="2000" b="1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5EF82F9-9867-6ED5-C163-E79E0C589B07}"/>
                  </a:ext>
                </a:extLst>
              </p:cNvPr>
              <p:cNvSpPr/>
              <p:nvPr/>
            </p:nvSpPr>
            <p:spPr>
              <a:xfrm>
                <a:off x="-2566667" y="4459962"/>
                <a:ext cx="4255769" cy="251894"/>
              </a:xfrm>
              <a:prstGeom prst="rect">
                <a:avLst/>
              </a:prstGeom>
              <a:solidFill>
                <a:srgbClr val="523BD9"/>
              </a:solidFill>
              <a:effectLst/>
            </p:spPr>
            <p:txBody>
              <a:bodyPr wrap="none" tIns="72000" bIns="72000" anchor="ctr">
                <a:noAutofit/>
              </a:bodyPr>
              <a:lstStyle/>
              <a:p>
                <a:pPr algn="r"/>
                <a:r>
                  <a:rPr lang="en-US" altLang="ko-KR" sz="2000" b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05</a:t>
                </a:r>
                <a:endParaRPr lang="ko-KR" altLang="en-US" sz="20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-1" y="3391178"/>
              <a:ext cx="6925713" cy="251894"/>
              <a:chOff x="-2566668" y="1971077"/>
              <a:chExt cx="6925713" cy="25189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904091" y="1977209"/>
                <a:ext cx="2454954" cy="24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000" b="1" spc="-5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연구 방법</a:t>
                </a:r>
                <a:endParaRPr lang="en-US" altLang="ko-KR" sz="2000" b="1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-2566668" y="1971077"/>
                <a:ext cx="4255769" cy="251894"/>
              </a:xfrm>
              <a:prstGeom prst="rect">
                <a:avLst/>
              </a:prstGeom>
              <a:solidFill>
                <a:srgbClr val="523BD9"/>
              </a:solidFill>
              <a:effectLst/>
            </p:spPr>
            <p:txBody>
              <a:bodyPr wrap="none" tIns="72000" bIns="72000" anchor="ctr">
                <a:noAutofit/>
              </a:bodyPr>
              <a:lstStyle/>
              <a:p>
                <a:pPr algn="r"/>
                <a:r>
                  <a:rPr lang="en-US" altLang="ko-KR" sz="2000" b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02</a:t>
                </a:r>
                <a:endParaRPr lang="ko-KR" altLang="en-US" sz="20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-1" y="3797987"/>
              <a:ext cx="6925713" cy="251894"/>
              <a:chOff x="-2566668" y="1128206"/>
              <a:chExt cx="6925713" cy="25189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04091" y="1134339"/>
                <a:ext cx="2454954" cy="24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000" b="1" spc="-5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실험 방법</a:t>
                </a:r>
                <a:endParaRPr lang="en-US" altLang="ko-KR" sz="2000" b="1" spc="-5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-2566668" y="1128206"/>
                <a:ext cx="4255769" cy="251894"/>
              </a:xfrm>
              <a:prstGeom prst="rect">
                <a:avLst/>
              </a:prstGeom>
              <a:solidFill>
                <a:srgbClr val="523BD9"/>
              </a:solidFill>
              <a:effectLst/>
            </p:spPr>
            <p:txBody>
              <a:bodyPr wrap="none" tIns="72000" bIns="72000" anchor="ctr">
                <a:noAutofit/>
              </a:bodyPr>
              <a:lstStyle/>
              <a:p>
                <a:pPr algn="r"/>
                <a:r>
                  <a:rPr lang="en-US" altLang="ko-KR" sz="2000" b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03</a:t>
                </a:r>
                <a:endParaRPr lang="ko-KR" altLang="en-US" sz="20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506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ACECF-9C91-8C1D-4941-3F92285F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66" y="1204919"/>
            <a:ext cx="4172427" cy="2789399"/>
          </a:xfrm>
          <a:prstGeom prst="rect">
            <a:avLst/>
          </a:prstGeom>
        </p:spPr>
      </p:pic>
      <p:pic>
        <p:nvPicPr>
          <p:cNvPr id="5" name="그림 4" descr="대지, 실외, 사람이(가) 표시된 사진&#10;&#10;자동 생성된 설명">
            <a:extLst>
              <a:ext uri="{FF2B5EF4-FFF2-40B4-BE49-F238E27FC236}">
                <a16:creationId xmlns:a16="http://schemas.microsoft.com/office/drawing/2014/main" id="{84EB0715-1957-D365-7F08-CA897863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39" y="1204919"/>
            <a:ext cx="4172427" cy="2771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E92E68-8689-F5DF-28B2-D6107F6E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05" y="3976913"/>
            <a:ext cx="4743926" cy="3182466"/>
          </a:xfrm>
          <a:prstGeom prst="rect">
            <a:avLst/>
          </a:prstGeom>
        </p:spPr>
      </p:pic>
      <p:pic>
        <p:nvPicPr>
          <p:cNvPr id="9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95FB17E-BFF7-A0B2-7384-ED56F8D0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1" y="4007706"/>
            <a:ext cx="4743925" cy="315167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3878027-325B-F977-5FC5-705C1F3A7B03}"/>
              </a:ext>
            </a:extLst>
          </p:cNvPr>
          <p:cNvGrpSpPr/>
          <p:nvPr/>
        </p:nvGrpSpPr>
        <p:grpSpPr>
          <a:xfrm>
            <a:off x="627577" y="514230"/>
            <a:ext cx="8287823" cy="350628"/>
            <a:chOff x="597097" y="1727456"/>
            <a:chExt cx="8287823" cy="3506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0DDED-D0EB-B4C2-49BA-9C827A4EE3D0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E282D721-2416-63AD-4FD4-30E97510BA5F}"/>
                </a:ext>
              </a:extLst>
            </p:cNvPr>
            <p:cNvSpPr txBox="1">
              <a:spLocks/>
            </p:cNvSpPr>
            <p:nvPr/>
          </p:nvSpPr>
          <p:spPr>
            <a:xfrm>
              <a:off x="949696" y="1769500"/>
              <a:ext cx="793522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Real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images (Limitation2 – ill-posed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problem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을 완전히 해결하지 못함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447D97-A257-9CF1-D49B-A009135BFE4B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2" name="자유형 113">
                <a:extLst>
                  <a:ext uri="{FF2B5EF4-FFF2-40B4-BE49-F238E27FC236}">
                    <a16:creationId xmlns:a16="http://schemas.microsoft.com/office/drawing/2014/main" id="{5BDA77FB-884B-B2A9-0F72-12E460C7E646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374126-F28B-7B38-92A3-BB9C768673BA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315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3878027-325B-F977-5FC5-705C1F3A7B03}"/>
              </a:ext>
            </a:extLst>
          </p:cNvPr>
          <p:cNvGrpSpPr/>
          <p:nvPr/>
        </p:nvGrpSpPr>
        <p:grpSpPr>
          <a:xfrm>
            <a:off x="627577" y="514230"/>
            <a:ext cx="8287823" cy="350628"/>
            <a:chOff x="597097" y="1727456"/>
            <a:chExt cx="8287823" cy="3506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0DDED-D0EB-B4C2-49BA-9C827A4EE3D0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E282D721-2416-63AD-4FD4-30E97510BA5F}"/>
                </a:ext>
              </a:extLst>
            </p:cNvPr>
            <p:cNvSpPr txBox="1">
              <a:spLocks/>
            </p:cNvSpPr>
            <p:nvPr/>
          </p:nvSpPr>
          <p:spPr>
            <a:xfrm>
              <a:off x="949696" y="1769500"/>
              <a:ext cx="793522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UX/UI Design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447D97-A257-9CF1-D49B-A009135BFE4B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2" name="자유형 113">
                <a:extLst>
                  <a:ext uri="{FF2B5EF4-FFF2-40B4-BE49-F238E27FC236}">
                    <a16:creationId xmlns:a16="http://schemas.microsoft.com/office/drawing/2014/main" id="{5BDA77FB-884B-B2A9-0F72-12E460C7E646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374126-F28B-7B38-92A3-BB9C768673BA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A48079-59BB-61AD-9DF9-42C0FFCF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7" y="1690962"/>
            <a:ext cx="8704484" cy="48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7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3878027-325B-F977-5FC5-705C1F3A7B03}"/>
              </a:ext>
            </a:extLst>
          </p:cNvPr>
          <p:cNvGrpSpPr/>
          <p:nvPr/>
        </p:nvGrpSpPr>
        <p:grpSpPr>
          <a:xfrm>
            <a:off x="627577" y="514230"/>
            <a:ext cx="8287823" cy="350628"/>
            <a:chOff x="597097" y="1727456"/>
            <a:chExt cx="8287823" cy="3506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0DDED-D0EB-B4C2-49BA-9C827A4EE3D0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E282D721-2416-63AD-4FD4-30E97510BA5F}"/>
                </a:ext>
              </a:extLst>
            </p:cNvPr>
            <p:cNvSpPr txBox="1">
              <a:spLocks/>
            </p:cNvSpPr>
            <p:nvPr/>
          </p:nvSpPr>
          <p:spPr>
            <a:xfrm>
              <a:off x="949696" y="1769500"/>
              <a:ext cx="793522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Implementation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447D97-A257-9CF1-D49B-A009135BFE4B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2" name="자유형 113">
                <a:extLst>
                  <a:ext uri="{FF2B5EF4-FFF2-40B4-BE49-F238E27FC236}">
                    <a16:creationId xmlns:a16="http://schemas.microsoft.com/office/drawing/2014/main" id="{5BDA77FB-884B-B2A9-0F72-12E460C7E646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374126-F28B-7B38-92A3-BB9C768673BA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EE40F-A00A-FC3E-1AEE-F51693C0A56B}"/>
              </a:ext>
            </a:extLst>
          </p:cNvPr>
          <p:cNvSpPr txBox="1">
            <a:spLocks/>
          </p:cNvSpPr>
          <p:nvPr/>
        </p:nvSpPr>
        <p:spPr>
          <a:xfrm>
            <a:off x="485690" y="994802"/>
            <a:ext cx="9221688" cy="254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56" b="1" dirty="0">
                <a:solidFill>
                  <a:schemeClr val="accent1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Open source - </a:t>
            </a:r>
            <a:r>
              <a:rPr lang="en-US" altLang="ko-KR" sz="2456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Icolorit</a:t>
            </a:r>
            <a:endParaRPr lang="en-US" altLang="ko-KR" sz="2456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6F61BB-8322-259F-4664-B1AB171F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7" y="1668318"/>
            <a:ext cx="5509319" cy="278210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08B05D8-5C9B-9027-F020-42122D3AC94B}"/>
              </a:ext>
            </a:extLst>
          </p:cNvPr>
          <p:cNvSpPr txBox="1">
            <a:spLocks/>
          </p:cNvSpPr>
          <p:nvPr/>
        </p:nvSpPr>
        <p:spPr>
          <a:xfrm>
            <a:off x="4193962" y="993995"/>
            <a:ext cx="9221688" cy="254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56" b="1" dirty="0">
                <a:solidFill>
                  <a:schemeClr val="accent1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Back-End </a:t>
            </a:r>
            <a:r>
              <a:rPr lang="en-US" altLang="ko-KR" sz="2456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Torchserve</a:t>
            </a:r>
            <a:endParaRPr lang="ko-KR" altLang="en-US" sz="2456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vl="1"/>
            <a:endParaRPr lang="en-US" altLang="ko-KR" sz="2456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F2E5200-A9BA-07A1-E0E4-E32B378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76" y="2451728"/>
            <a:ext cx="2226311" cy="132810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CE93516-1143-09C2-EDCC-CBA4133B1026}"/>
              </a:ext>
            </a:extLst>
          </p:cNvPr>
          <p:cNvSpPr txBox="1">
            <a:spLocks/>
          </p:cNvSpPr>
          <p:nvPr/>
        </p:nvSpPr>
        <p:spPr>
          <a:xfrm>
            <a:off x="841825" y="4800760"/>
            <a:ext cx="9221688" cy="254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초반에 계획한 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Pyqt5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 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연동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web service</a:t>
            </a:r>
          </a:p>
          <a:p>
            <a:endParaRPr lang="en-US" altLang="ko-KR" sz="2105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105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Pyqt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코드를 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Flask 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변경 </a:t>
            </a:r>
            <a:endParaRPr lang="en-US" altLang="ko-KR" sz="2105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105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그 과정에서 </a:t>
            </a:r>
            <a:r>
              <a:rPr lang="en-US" altLang="ko-KR" sz="2105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ui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en-US" altLang="ko-KR" sz="2105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ux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디자인 변경 및 </a:t>
            </a:r>
            <a:r>
              <a:rPr lang="en-US" altLang="ko-KR" sz="2105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TorchServe</a:t>
            </a:r>
            <a:r>
              <a:rPr lang="en-US" altLang="ko-KR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105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연결 시도</a:t>
            </a:r>
            <a:endParaRPr lang="en-US" altLang="ko-KR" sz="2105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77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3878027-325B-F977-5FC5-705C1F3A7B03}"/>
              </a:ext>
            </a:extLst>
          </p:cNvPr>
          <p:cNvGrpSpPr/>
          <p:nvPr/>
        </p:nvGrpSpPr>
        <p:grpSpPr>
          <a:xfrm>
            <a:off x="627577" y="514230"/>
            <a:ext cx="8287823" cy="350628"/>
            <a:chOff x="597097" y="1727456"/>
            <a:chExt cx="8287823" cy="3506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0DDED-D0EB-B4C2-49BA-9C827A4EE3D0}"/>
                </a:ext>
              </a:extLst>
            </p:cNvPr>
            <p:cNvSpPr/>
            <p:nvPr/>
          </p:nvSpPr>
          <p:spPr>
            <a:xfrm>
              <a:off x="718185" y="1727456"/>
              <a:ext cx="2860640" cy="3506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E282D721-2416-63AD-4FD4-30E97510BA5F}"/>
                </a:ext>
              </a:extLst>
            </p:cNvPr>
            <p:cNvSpPr txBox="1">
              <a:spLocks/>
            </p:cNvSpPr>
            <p:nvPr/>
          </p:nvSpPr>
          <p:spPr>
            <a:xfrm>
              <a:off x="949696" y="1769500"/>
              <a:ext cx="793522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Trial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and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error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447D97-A257-9CF1-D49B-A009135BFE4B}"/>
                </a:ext>
              </a:extLst>
            </p:cNvPr>
            <p:cNvGrpSpPr/>
            <p:nvPr/>
          </p:nvGrpSpPr>
          <p:grpSpPr>
            <a:xfrm>
              <a:off x="597097" y="1771718"/>
              <a:ext cx="269604" cy="269604"/>
              <a:chOff x="593724" y="1779953"/>
              <a:chExt cx="257300" cy="257300"/>
            </a:xfrm>
          </p:grpSpPr>
          <p:sp>
            <p:nvSpPr>
              <p:cNvPr id="12" name="자유형 113">
                <a:extLst>
                  <a:ext uri="{FF2B5EF4-FFF2-40B4-BE49-F238E27FC236}">
                    <a16:creationId xmlns:a16="http://schemas.microsoft.com/office/drawing/2014/main" id="{5BDA77FB-884B-B2A9-0F72-12E460C7E646}"/>
                  </a:ext>
                </a:extLst>
              </p:cNvPr>
              <p:cNvSpPr/>
              <p:nvPr/>
            </p:nvSpPr>
            <p:spPr>
              <a:xfrm>
                <a:off x="593724" y="1779953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374126-F28B-7B38-92A3-BB9C768673BA}"/>
                  </a:ext>
                </a:extLst>
              </p:cNvPr>
              <p:cNvSpPr/>
              <p:nvPr/>
            </p:nvSpPr>
            <p:spPr>
              <a:xfrm>
                <a:off x="646555" y="1819129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CD29074-6431-600C-D27E-3AEC2BE59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4" b="5744"/>
          <a:stretch/>
        </p:blipFill>
        <p:spPr>
          <a:xfrm>
            <a:off x="-1" y="1420534"/>
            <a:ext cx="10691813" cy="52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2689733" cy="553998"/>
            <a:chOff x="789387" y="469621"/>
            <a:chExt cx="2689733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73718"/>
              <a:ext cx="2115323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요약 및 향후계획</a:t>
              </a:r>
              <a:endParaRPr lang="ko-KR" altLang="en-US" sz="26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492122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04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6504964" cy="379015"/>
            <a:chOff x="565687" y="1196339"/>
            <a:chExt cx="6504964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35794"/>
              <a:ext cx="6105963" cy="34135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4.1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진행상황 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(milestone &amp; roles)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955ACA-D726-14B5-ED1C-8F11C7381300}"/>
              </a:ext>
            </a:extLst>
          </p:cNvPr>
          <p:cNvGrpSpPr/>
          <p:nvPr/>
        </p:nvGrpSpPr>
        <p:grpSpPr>
          <a:xfrm>
            <a:off x="3931228" y="3929673"/>
            <a:ext cx="6606351" cy="2781003"/>
            <a:chOff x="1019570" y="2161728"/>
            <a:chExt cx="6606351" cy="278100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8D1ACD4-9BCD-99C2-A71C-EE9CFFF33424}"/>
                </a:ext>
              </a:extLst>
            </p:cNvPr>
            <p:cNvGrpSpPr/>
            <p:nvPr/>
          </p:nvGrpSpPr>
          <p:grpSpPr>
            <a:xfrm>
              <a:off x="1019570" y="2195049"/>
              <a:ext cx="1259576" cy="1557381"/>
              <a:chOff x="1019570" y="2213246"/>
              <a:chExt cx="1259576" cy="1557381"/>
            </a:xfrm>
          </p:grpSpPr>
          <p:sp>
            <p:nvSpPr>
              <p:cNvPr id="4" name="순서도: 자기 디스크 3">
                <a:extLst>
                  <a:ext uri="{FF2B5EF4-FFF2-40B4-BE49-F238E27FC236}">
                    <a16:creationId xmlns:a16="http://schemas.microsoft.com/office/drawing/2014/main" id="{E3CBBCFD-0BEC-2ABF-FAE5-92A633A04929}"/>
                  </a:ext>
                </a:extLst>
              </p:cNvPr>
              <p:cNvSpPr/>
              <p:nvPr/>
            </p:nvSpPr>
            <p:spPr>
              <a:xfrm>
                <a:off x="1327532" y="2911887"/>
                <a:ext cx="643652" cy="858740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76F441-9520-3F91-AD8A-671DE4A1A23B}"/>
                  </a:ext>
                </a:extLst>
              </p:cNvPr>
              <p:cNvSpPr txBox="1"/>
              <p:nvPr/>
            </p:nvSpPr>
            <p:spPr>
              <a:xfrm>
                <a:off x="1019570" y="2213246"/>
                <a:ext cx="12595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lang="ko-KR" altLang="en-US" sz="1600" b="1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학습 데이터 수집</a:t>
                </a: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E650B-AEBA-F963-0A0C-5CFF0AA6E615}"/>
                </a:ext>
              </a:extLst>
            </p:cNvPr>
            <p:cNvGrpSpPr/>
            <p:nvPr/>
          </p:nvGrpSpPr>
          <p:grpSpPr>
            <a:xfrm>
              <a:off x="2123589" y="2161728"/>
              <a:ext cx="5502332" cy="2781003"/>
              <a:chOff x="2073547" y="2489274"/>
              <a:chExt cx="5502332" cy="2781003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A92C7B86-5EC5-7E0A-11C0-C39422AB35FA}"/>
                  </a:ext>
                </a:extLst>
              </p:cNvPr>
              <p:cNvSpPr/>
              <p:nvPr/>
            </p:nvSpPr>
            <p:spPr>
              <a:xfrm>
                <a:off x="2073547" y="4602689"/>
                <a:ext cx="1846483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Reference-based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method</a:t>
                </a:r>
                <a:endParaRPr lang="ko-KR" altLang="en-US" sz="16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7B7A5B03-6344-4668-E7BD-99140FCD3F1E}"/>
                  </a:ext>
                </a:extLst>
              </p:cNvPr>
              <p:cNvSpPr/>
              <p:nvPr/>
            </p:nvSpPr>
            <p:spPr>
              <a:xfrm>
                <a:off x="2496229" y="3273468"/>
                <a:ext cx="1397419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Unet-based</a:t>
                </a:r>
                <a:b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method</a:t>
                </a:r>
                <a:endParaRPr lang="ko-KR" altLang="en-US" sz="160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0DB7D5-0F33-203A-E674-FBC143A9EDD1}"/>
                  </a:ext>
                </a:extLst>
              </p:cNvPr>
              <p:cNvSpPr txBox="1"/>
              <p:nvPr/>
            </p:nvSpPr>
            <p:spPr>
              <a:xfrm>
                <a:off x="2794487" y="2503380"/>
                <a:ext cx="1259576" cy="648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lang="ko-KR" altLang="en-US" sz="1600" b="1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모델 정의</a:t>
                </a: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C23D3C8-F796-CAB3-1C45-FD77DDBED41A}"/>
                  </a:ext>
                </a:extLst>
              </p:cNvPr>
              <p:cNvSpPr/>
              <p:nvPr/>
            </p:nvSpPr>
            <p:spPr>
              <a:xfrm>
                <a:off x="4316332" y="2886323"/>
                <a:ext cx="1397418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Patch-wise</a:t>
                </a:r>
                <a:b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lang="en-US" altLang="ko-KR" sz="16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inference</a:t>
                </a:r>
                <a:endParaRPr lang="ko-KR" altLang="en-US" sz="160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CD3A4B27-6808-4C5B-7FB3-40F842E7FF6C}"/>
                  </a:ext>
                </a:extLst>
              </p:cNvPr>
              <p:cNvSpPr/>
              <p:nvPr/>
            </p:nvSpPr>
            <p:spPr>
              <a:xfrm>
                <a:off x="4316331" y="3760939"/>
                <a:ext cx="1397419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Image-wise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inference</a:t>
                </a:r>
                <a:endParaRPr lang="ko-KR" altLang="en-US" sz="16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A02FDC3A-90B3-81B9-1788-D81721BF6D9E}"/>
                  </a:ext>
                </a:extLst>
              </p:cNvPr>
              <p:cNvSpPr/>
              <p:nvPr/>
            </p:nvSpPr>
            <p:spPr>
              <a:xfrm>
                <a:off x="4249502" y="4662002"/>
                <a:ext cx="1762386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User-interactive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inference</a:t>
                </a:r>
                <a:endParaRPr lang="ko-KR" altLang="en-US" sz="1600" dirty="0"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B9CCA1-98CF-8627-D537-9B693637DF1D}"/>
                  </a:ext>
                </a:extLst>
              </p:cNvPr>
              <p:cNvSpPr txBox="1"/>
              <p:nvPr/>
            </p:nvSpPr>
            <p:spPr>
              <a:xfrm>
                <a:off x="4496883" y="2522621"/>
                <a:ext cx="1107702" cy="648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lang="ko-KR" altLang="en-US" sz="1600" b="1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추론 방법</a:t>
                </a: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50E4DB7-2E13-F205-9A6F-D62C7EEC12CE}"/>
                  </a:ext>
                </a:extLst>
              </p:cNvPr>
              <p:cNvSpPr/>
              <p:nvPr/>
            </p:nvSpPr>
            <p:spPr>
              <a:xfrm>
                <a:off x="6021546" y="2917099"/>
                <a:ext cx="1534729" cy="608275"/>
              </a:xfrm>
              <a:prstGeom prst="roundRect">
                <a:avLst>
                  <a:gd name="adj" fmla="val 3104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UI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제작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/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배포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DB6A8F-F3FC-07C1-7899-6356BBF3F72C}"/>
                  </a:ext>
                </a:extLst>
              </p:cNvPr>
              <p:cNvSpPr txBox="1"/>
              <p:nvPr/>
            </p:nvSpPr>
            <p:spPr>
              <a:xfrm>
                <a:off x="6105718" y="2489274"/>
                <a:ext cx="147016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50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lang="ko-KR" altLang="en-US" sz="1600" b="1" spc="-50" dirty="0">
                    <a:ln>
                      <a:solidFill>
                        <a:prstClr val="white">
                          <a:lumMod val="95000"/>
                          <a:alpha val="30000"/>
                        </a:prstClr>
                      </a:solidFill>
                    </a:ln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어플리케이션</a:t>
                </a:r>
                <a:endParaRPr lang="en-US" altLang="ko-KR" sz="16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DBD14DF-AE08-8248-B519-507D8FD88E15}"/>
              </a:ext>
            </a:extLst>
          </p:cNvPr>
          <p:cNvSpPr txBox="1"/>
          <p:nvPr/>
        </p:nvSpPr>
        <p:spPr>
          <a:xfrm>
            <a:off x="320649" y="4424023"/>
            <a:ext cx="3364670" cy="193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ko-KR" altLang="en-US" sz="20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개선점 및 향후계획</a:t>
            </a:r>
            <a:endParaRPr lang="en-US" altLang="ko-KR" sz="2000" b="1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71450" indent="-1714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Wingdings" panose="05000000000000000000" pitchFamily="2" charset="2"/>
              <a:buChar char="ü"/>
            </a:pP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데이터 추가 수집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71450" indent="-1714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Wingdings" panose="05000000000000000000" pitchFamily="2" charset="2"/>
              <a:buChar char="ü"/>
            </a:pP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interactive inference 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71450" indent="-1714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Wingdings" panose="05000000000000000000" pitchFamily="2" charset="2"/>
              <a:buChar char="ü"/>
            </a:pP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 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배포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BD2630-E4B1-62B0-243F-4FC87652C6AC}"/>
              </a:ext>
            </a:extLst>
          </p:cNvPr>
          <p:cNvSpPr txBox="1"/>
          <p:nvPr/>
        </p:nvSpPr>
        <p:spPr>
          <a:xfrm>
            <a:off x="5605297" y="3373980"/>
            <a:ext cx="1334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 완료</a:t>
            </a:r>
            <a:endParaRPr lang="ko-KR" altLang="en-US" sz="20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B2BA143-C701-9CB3-FB94-D4191E99DCB3}"/>
              </a:ext>
            </a:extLst>
          </p:cNvPr>
          <p:cNvSpPr txBox="1">
            <a:spLocks/>
          </p:cNvSpPr>
          <p:nvPr/>
        </p:nvSpPr>
        <p:spPr>
          <a:xfrm>
            <a:off x="475371" y="1597889"/>
            <a:ext cx="5160055" cy="1939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105" b="1" dirty="0">
                <a:solidFill>
                  <a:schemeClr val="accent1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UI / UX</a:t>
            </a:r>
          </a:p>
          <a:p>
            <a:pPr marL="400964" lvl="1" indent="0">
              <a:lnSpc>
                <a:spcPct val="150000"/>
              </a:lnSpc>
              <a:buNone/>
            </a:pPr>
            <a:r>
              <a:rPr lang="ko-KR" altLang="en-US" sz="1754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정동진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Flask 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데이터 처리</a:t>
            </a:r>
            <a:endParaRPr lang="en-US" altLang="ko-KR" sz="1754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00964" lvl="1" indent="0">
              <a:lnSpc>
                <a:spcPct val="150000"/>
              </a:lnSpc>
              <a:buNone/>
            </a:pP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김창헌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Design 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Publishing </a:t>
            </a:r>
          </a:p>
          <a:p>
            <a:pPr marL="400964" lvl="1" indent="0">
              <a:lnSpc>
                <a:spcPct val="150000"/>
              </a:lnSpc>
              <a:buNone/>
            </a:pPr>
            <a:r>
              <a:rPr lang="ko-KR" altLang="en-US" sz="1754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장민근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Backend (</a:t>
            </a:r>
            <a:r>
              <a:rPr lang="en-US" altLang="ko-KR" sz="1754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TorchServe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altLang="ko-KR" sz="2105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AF0E3AD-E03E-1F8C-2AF8-C715F2B5E113}"/>
              </a:ext>
            </a:extLst>
          </p:cNvPr>
          <p:cNvSpPr txBox="1">
            <a:spLocks/>
          </p:cNvSpPr>
          <p:nvPr/>
        </p:nvSpPr>
        <p:spPr>
          <a:xfrm>
            <a:off x="4359296" y="1574037"/>
            <a:ext cx="5160055" cy="1644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105" b="1" dirty="0">
                <a:solidFill>
                  <a:schemeClr val="accent1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AI</a:t>
            </a:r>
          </a:p>
          <a:p>
            <a:pPr marL="400964" lvl="1" indent="0">
              <a:lnSpc>
                <a:spcPct val="150000"/>
              </a:lnSpc>
              <a:buNone/>
            </a:pPr>
            <a:r>
              <a:rPr lang="ko-KR" altLang="en-US" sz="1754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신새별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선행 연구 조사 및 모델 학습</a:t>
            </a:r>
            <a:endParaRPr lang="en-US" altLang="ko-KR" sz="1754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00964" lvl="1" indent="0">
              <a:lnSpc>
                <a:spcPct val="150000"/>
              </a:lnSpc>
              <a:buNone/>
            </a:pP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김재연 </a:t>
            </a:r>
            <a:r>
              <a:rPr lang="en-US" altLang="ko-KR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754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베이스라인 선행 연구 조사 및 구현</a:t>
            </a:r>
            <a:endParaRPr lang="en-US" altLang="ko-KR" sz="1754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A141F9-913F-6BF8-C45C-97065F8BF150}"/>
              </a:ext>
            </a:extLst>
          </p:cNvPr>
          <p:cNvSpPr/>
          <p:nvPr/>
        </p:nvSpPr>
        <p:spPr>
          <a:xfrm>
            <a:off x="3931228" y="3881251"/>
            <a:ext cx="4907972" cy="2075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18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2689733" cy="553998"/>
            <a:chOff x="789387" y="469621"/>
            <a:chExt cx="2689733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73718"/>
              <a:ext cx="2115323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요약 및 향후계획</a:t>
              </a:r>
              <a:endParaRPr lang="ko-KR" altLang="en-US" sz="26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492122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04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6504964" cy="420369"/>
            <a:chOff x="565687" y="1196339"/>
            <a:chExt cx="6504964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65774"/>
              <a:ext cx="6105963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4.1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요약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499225-FCB2-C405-0FBA-55BA13383BD5}"/>
              </a:ext>
            </a:extLst>
          </p:cNvPr>
          <p:cNvSpPr/>
          <p:nvPr/>
        </p:nvSpPr>
        <p:spPr>
          <a:xfrm>
            <a:off x="718184" y="2225561"/>
            <a:ext cx="8899680" cy="3829998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사회</a:t>
            </a:r>
            <a:r>
              <a:rPr lang="en-US" altLang="ko-KR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경제적 가치 측면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필요성이 높아지는 </a:t>
            </a:r>
            <a:r>
              <a:rPr lang="en-US" altLang="ko-KR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복원기술 개발 </a:t>
            </a:r>
            <a:endParaRPr lang="en-US" altLang="ko-KR" sz="2000" spc="-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ko-KR" sz="2000" spc="-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시대적 배경</a:t>
            </a:r>
            <a:r>
              <a:rPr lang="en-US" altLang="ko-KR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상황에 적절한</a:t>
            </a:r>
            <a:r>
              <a:rPr lang="ko-KR" altLang="en-US" sz="2000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컬러로 복원하는 </a:t>
            </a:r>
            <a:r>
              <a:rPr lang="en-US" altLang="ko-KR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 개발</a:t>
            </a:r>
            <a:endParaRPr lang="en-US" altLang="ko-KR" sz="2000" spc="-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ko-KR" sz="2000" spc="-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 평가 </a:t>
            </a:r>
            <a:r>
              <a:rPr lang="en-US" altLang="ko-KR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metric</a:t>
            </a:r>
            <a:r>
              <a:rPr lang="ko-KR" altLang="en-US" sz="2000" spc="-5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잘 나오는 모델로 결과물을 생성하는 것이 아닌</a:t>
            </a:r>
            <a:r>
              <a:rPr lang="en-US" altLang="ko-KR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br>
              <a:rPr lang="en-US" altLang="ko-KR" sz="20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User-interactive </a:t>
            </a:r>
            <a:r>
              <a:rPr lang="ko-KR" altLang="en-US" sz="20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방법으로 상황에 적절한</a:t>
            </a:r>
            <a:r>
              <a:rPr lang="ko-KR" altLang="en-US" sz="2000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spc="-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결과물을 생성</a:t>
            </a:r>
            <a:endParaRPr lang="en-US" altLang="ko-KR" sz="2000" b="1" u="sng" spc="-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46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35739" y="3162361"/>
            <a:ext cx="5220335" cy="1234953"/>
            <a:chOff x="2735739" y="3198126"/>
            <a:chExt cx="5220335" cy="1234953"/>
          </a:xfrm>
        </p:grpSpPr>
        <p:sp>
          <p:nvSpPr>
            <p:cNvPr id="14" name="텍스트 개체 틀 4"/>
            <p:cNvSpPr txBox="1">
              <a:spLocks/>
            </p:cNvSpPr>
            <p:nvPr/>
          </p:nvSpPr>
          <p:spPr>
            <a:xfrm>
              <a:off x="2735739" y="3198126"/>
              <a:ext cx="5220335" cy="3693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2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End of document</a:t>
              </a:r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2735739" y="3602082"/>
              <a:ext cx="5220335" cy="8309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5400" b="1" spc="-1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61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2874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과제 소개</a:t>
              </a:r>
              <a:endParaRPr lang="ko-KR" altLang="en-US" sz="2600" b="1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39433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6504964" cy="420369"/>
            <a:chOff x="565687" y="1196339"/>
            <a:chExt cx="6504964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80764"/>
              <a:ext cx="6105963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1.1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연구 배경 및 목표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D000BA-2110-45E5-6814-4B091E470E61}"/>
              </a:ext>
            </a:extLst>
          </p:cNvPr>
          <p:cNvGrpSpPr/>
          <p:nvPr/>
        </p:nvGrpSpPr>
        <p:grpSpPr>
          <a:xfrm>
            <a:off x="1751109" y="5681807"/>
            <a:ext cx="7189593" cy="1293306"/>
            <a:chOff x="1751109" y="5637281"/>
            <a:chExt cx="7189593" cy="129330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018B66-AC96-B3A8-FDB0-5E9C7076595B}"/>
                </a:ext>
              </a:extLst>
            </p:cNvPr>
            <p:cNvSpPr/>
            <p:nvPr/>
          </p:nvSpPr>
          <p:spPr>
            <a:xfrm>
              <a:off x="1751109" y="5866683"/>
              <a:ext cx="7189593" cy="1063904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523BD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흑백 이미지를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시대적 배경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및 상황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전쟁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,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해방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,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시위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..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등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에 맞는 </a:t>
              </a:r>
              <a:b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</a:b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컬러 이미지로 복원하는 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AI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00000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기술 개발</a:t>
              </a:r>
              <a:endParaRPr lang="en-US" altLang="ko-KR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0C835C-A360-8800-E25D-DEF55047CCCE}"/>
                </a:ext>
              </a:extLst>
            </p:cNvPr>
            <p:cNvSpPr txBox="1"/>
            <p:nvPr/>
          </p:nvSpPr>
          <p:spPr>
            <a:xfrm>
              <a:off x="4522341" y="5637281"/>
              <a:ext cx="15778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연구 목표</a:t>
              </a:r>
              <a:endPara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E6EF6F-B196-7A9F-F3E6-A93734149A90}"/>
              </a:ext>
            </a:extLst>
          </p:cNvPr>
          <p:cNvGrpSpPr/>
          <p:nvPr/>
        </p:nvGrpSpPr>
        <p:grpSpPr>
          <a:xfrm>
            <a:off x="1751109" y="4399077"/>
            <a:ext cx="7189593" cy="1233181"/>
            <a:chOff x="1751108" y="4246194"/>
            <a:chExt cx="7189593" cy="123318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3BEC073-7A6C-5B72-90FA-119BBC6CEA82}"/>
                </a:ext>
              </a:extLst>
            </p:cNvPr>
            <p:cNvSpPr/>
            <p:nvPr/>
          </p:nvSpPr>
          <p:spPr>
            <a:xfrm>
              <a:off x="1751108" y="4415471"/>
              <a:ext cx="7189593" cy="1063904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523BD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오래된 기록물</a:t>
              </a:r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, 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콘텐츠의 흑백 이미지에 컬러를 입히는 </a:t>
              </a:r>
              <a:b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</a:br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AI 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복원 기술은 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13119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사회</a:t>
              </a:r>
              <a:r>
                <a:rPr lang="en-US" altLang="ko-KR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13119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/</a:t>
              </a:r>
              <a:r>
                <a:rPr lang="ko-KR" altLang="en-US" b="1" u="sng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rgbClr val="C13119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경제적 가치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 측면에서 필요성이 높아지고 있음</a:t>
              </a:r>
              <a:endParaRPr lang="en-US" altLang="ko-KR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E809D4-2412-CFF1-4502-A7C2206787C1}"/>
                </a:ext>
              </a:extLst>
            </p:cNvPr>
            <p:cNvSpPr txBox="1"/>
            <p:nvPr/>
          </p:nvSpPr>
          <p:spPr>
            <a:xfrm>
              <a:off x="4522340" y="4246194"/>
              <a:ext cx="15778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schemeClr val="tx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연구 배경</a:t>
              </a:r>
              <a:endPara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22DBFDC-AB4F-0D72-DA6D-ED374840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28" y="1634514"/>
            <a:ext cx="4307953" cy="24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9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1375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과제 소개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39433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7869935" cy="420369"/>
            <a:chOff x="565687" y="1196339"/>
            <a:chExt cx="7869935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65774"/>
              <a:ext cx="747093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1.2 (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기존 논문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 Challenges - Context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confusion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A3F7324-494F-DE2F-BCF3-5117E43D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52" y="1879854"/>
            <a:ext cx="2941239" cy="3847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714362-9F8F-3F0E-B207-3449B371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95" y="1884541"/>
            <a:ext cx="2898606" cy="3847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A590DD-99E2-05B9-58BB-663778F12356}"/>
              </a:ext>
            </a:extLst>
          </p:cNvPr>
          <p:cNvSpPr/>
          <p:nvPr/>
        </p:nvSpPr>
        <p:spPr>
          <a:xfrm>
            <a:off x="1800485" y="5925284"/>
            <a:ext cx="7090842" cy="1263183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하나의 이미지에 다양한 상황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담겨있어 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colorization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어려움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Object Detection</a:t>
            </a: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얻은 정보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모델에 통합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18D43F9-6B5F-64F1-0DC7-477F9FD28A1E}"/>
              </a:ext>
            </a:extLst>
          </p:cNvPr>
          <p:cNvSpPr/>
          <p:nvPr/>
        </p:nvSpPr>
        <p:spPr>
          <a:xfrm rot="16200000">
            <a:off x="5174862" y="3078884"/>
            <a:ext cx="566128" cy="1458690"/>
          </a:xfrm>
          <a:prstGeom prst="downArrow">
            <a:avLst>
              <a:gd name="adj1" fmla="val 37126"/>
              <a:gd name="adj2" fmla="val 48208"/>
            </a:avLst>
          </a:prstGeom>
          <a:solidFill>
            <a:srgbClr val="523BD9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B823E2-6689-761D-7664-541900531EF6}"/>
              </a:ext>
            </a:extLst>
          </p:cNvPr>
          <p:cNvSpPr txBox="1"/>
          <p:nvPr/>
        </p:nvSpPr>
        <p:spPr>
          <a:xfrm>
            <a:off x="2194938" y="1701853"/>
            <a:ext cx="1298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모델</a:t>
            </a:r>
            <a:endParaRPr lang="ko-KR" alt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88C47-65EF-C706-AE55-0CC2F74594DE}"/>
              </a:ext>
            </a:extLst>
          </p:cNvPr>
          <p:cNvSpPr txBox="1"/>
          <p:nvPr/>
        </p:nvSpPr>
        <p:spPr>
          <a:xfrm>
            <a:off x="7462989" y="1681801"/>
            <a:ext cx="1298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최신</a:t>
            </a:r>
            <a:r>
              <a:rPr lang="ko-KR" altLang="en-US" sz="1400" b="1" spc="-5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</a:t>
            </a:r>
            <a:endParaRPr lang="ko-KR" altLang="en-US" sz="1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61074-0729-C86E-2208-6B78C3CE767F}"/>
              </a:ext>
            </a:extLst>
          </p:cNvPr>
          <p:cNvSpPr txBox="1"/>
          <p:nvPr/>
        </p:nvSpPr>
        <p:spPr>
          <a:xfrm>
            <a:off x="7033036" y="1354514"/>
            <a:ext cx="28051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[CVPR’20]Instance-aware Image Colorization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8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1375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과제 소개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39433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7515471" cy="420369"/>
            <a:chOff x="565687" y="1196339"/>
            <a:chExt cx="7515471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65774"/>
              <a:ext cx="7116470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1.3 (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기존 논문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 Challenges - ill-posed problem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A590DD-99E2-05B9-58BB-663778F12356}"/>
              </a:ext>
            </a:extLst>
          </p:cNvPr>
          <p:cNvSpPr/>
          <p:nvPr/>
        </p:nvSpPr>
        <p:spPr>
          <a:xfrm>
            <a:off x="1415788" y="5681234"/>
            <a:ext cx="8436408" cy="805733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lang="en-US" altLang="ko-KR" sz="20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ill-posed problem </a:t>
            </a:r>
            <a:r>
              <a:rPr lang="ko-KR" altLang="en-US" sz="20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해결 위해 </a:t>
            </a:r>
            <a:r>
              <a:rPr lang="en-US" altLang="ko-KR" sz="2000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reference-based / user-guided model </a:t>
            </a:r>
            <a:r>
              <a:rPr lang="ko-KR" altLang="en-US" sz="20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endParaRPr lang="en-US" altLang="ko-KR" sz="20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11FC37F-686F-8F42-7342-A2137788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" y="2420917"/>
            <a:ext cx="4214180" cy="26457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1CFCFA-54D6-B8B3-31F2-AE19373B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86" y="2647916"/>
            <a:ext cx="2233326" cy="2392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CE36F-4B0D-DAA8-ABAD-7949C0828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007" y="2958594"/>
            <a:ext cx="1906194" cy="159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D28BB6-227A-4D34-2244-C496548CC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048" y="2929467"/>
            <a:ext cx="1962926" cy="17474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3E2D17-1B64-102E-EC05-7498C6D2B8F0}"/>
              </a:ext>
            </a:extLst>
          </p:cNvPr>
          <p:cNvSpPr txBox="1"/>
          <p:nvPr/>
        </p:nvSpPr>
        <p:spPr>
          <a:xfrm>
            <a:off x="4535586" y="2244468"/>
            <a:ext cx="2233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Reference-based model</a:t>
            </a:r>
            <a:endParaRPr lang="ko-KR" altLang="en-US" sz="1400" b="1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734804-342E-9B59-33F4-B876766B2BF5}"/>
              </a:ext>
            </a:extLst>
          </p:cNvPr>
          <p:cNvSpPr txBox="1"/>
          <p:nvPr/>
        </p:nvSpPr>
        <p:spPr>
          <a:xfrm>
            <a:off x="7717225" y="2252603"/>
            <a:ext cx="2134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User-guided model</a:t>
            </a:r>
            <a:endParaRPr lang="ko-KR" altLang="en-US" sz="1400" b="1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211272-106C-0DDB-D6D2-24199C3B3582}"/>
              </a:ext>
            </a:extLst>
          </p:cNvPr>
          <p:cNvSpPr/>
          <p:nvPr/>
        </p:nvSpPr>
        <p:spPr>
          <a:xfrm>
            <a:off x="4375374" y="2252603"/>
            <a:ext cx="2455396" cy="2894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BDA229-384B-9D42-F881-8D35408FB1A1}"/>
              </a:ext>
            </a:extLst>
          </p:cNvPr>
          <p:cNvSpPr/>
          <p:nvPr/>
        </p:nvSpPr>
        <p:spPr>
          <a:xfrm>
            <a:off x="6929124" y="2244467"/>
            <a:ext cx="3721218" cy="2902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2874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과제 소개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39433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6504964" cy="420369"/>
            <a:chOff x="565687" y="1196339"/>
            <a:chExt cx="6504964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80764"/>
              <a:ext cx="6105963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1.4 (Ours) Challenges –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많은 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object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C56136-91F8-CF04-E3D7-5FC2D39E84CF}"/>
              </a:ext>
            </a:extLst>
          </p:cNvPr>
          <p:cNvSpPr/>
          <p:nvPr/>
        </p:nvSpPr>
        <p:spPr>
          <a:xfrm>
            <a:off x="205924" y="6080759"/>
            <a:ext cx="10062557" cy="913877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2000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context</a:t>
            </a:r>
            <a:r>
              <a:rPr lang="ko-KR" altLang="en-US" sz="2000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너무 많아</a:t>
            </a:r>
            <a:r>
              <a:rPr lang="ko-KR" altLang="en-US" sz="20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colorization</a:t>
            </a:r>
            <a:r>
              <a:rPr lang="ko-KR" altLang="en-US" sz="20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잘 수행되지 않음</a:t>
            </a:r>
            <a:endParaRPr lang="en-US" altLang="ko-KR" sz="2000" b="1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B08791-C360-7F9D-B3F3-43EE37BC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85" y="1884189"/>
            <a:ext cx="6480441" cy="4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789387" y="469621"/>
            <a:ext cx="1771854" cy="553998"/>
            <a:chOff x="789387" y="469621"/>
            <a:chExt cx="1771854" cy="553998"/>
          </a:xfrm>
        </p:grpSpPr>
        <p:sp>
          <p:nvSpPr>
            <p:cNvPr id="22" name="직사각형 21"/>
            <p:cNvSpPr/>
            <p:nvPr/>
          </p:nvSpPr>
          <p:spPr>
            <a:xfrm>
              <a:off x="1363797" y="54373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과제 소개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89387" y="469621"/>
              <a:ext cx="39433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91FFC3-21D4-B0A8-B1F7-0A3D8B54535E}"/>
              </a:ext>
            </a:extLst>
          </p:cNvPr>
          <p:cNvGrpSpPr/>
          <p:nvPr/>
        </p:nvGrpSpPr>
        <p:grpSpPr>
          <a:xfrm>
            <a:off x="565687" y="1196339"/>
            <a:ext cx="7966734" cy="420369"/>
            <a:chOff x="565687" y="1196339"/>
            <a:chExt cx="7966734" cy="4203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7529AA-B40E-A54E-D930-33803224D690}"/>
                </a:ext>
              </a:extLst>
            </p:cNvPr>
            <p:cNvSpPr/>
            <p:nvPr/>
          </p:nvSpPr>
          <p:spPr>
            <a:xfrm>
              <a:off x="718184" y="1196339"/>
              <a:ext cx="6352467" cy="420369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0E5E6977-EEBC-9F29-E491-9ED87797567D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265774"/>
              <a:ext cx="7567733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1.4 (Ours) Challenges –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학습데이터의 부재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 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 클래스 비율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BF6D73-40F5-6DC1-225E-24860B504078}"/>
                </a:ext>
              </a:extLst>
            </p:cNvPr>
            <p:cNvGrpSpPr/>
            <p:nvPr/>
          </p:nvGrpSpPr>
          <p:grpSpPr>
            <a:xfrm>
              <a:off x="565687" y="1252703"/>
              <a:ext cx="269604" cy="269604"/>
              <a:chOff x="593725" y="1823522"/>
              <a:chExt cx="257300" cy="257300"/>
            </a:xfrm>
          </p:grpSpPr>
          <p:sp>
            <p:nvSpPr>
              <p:cNvPr id="41" name="자유형 113">
                <a:extLst>
                  <a:ext uri="{FF2B5EF4-FFF2-40B4-BE49-F238E27FC236}">
                    <a16:creationId xmlns:a16="http://schemas.microsoft.com/office/drawing/2014/main" id="{CA83FC43-03EF-C0F9-4951-BFA37149AB70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F7D355-425B-6266-3500-B00CE08127BD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C56136-91F8-CF04-E3D7-5FC2D39E84CF}"/>
              </a:ext>
            </a:extLst>
          </p:cNvPr>
          <p:cNvSpPr/>
          <p:nvPr/>
        </p:nvSpPr>
        <p:spPr>
          <a:xfrm>
            <a:off x="628266" y="1887419"/>
            <a:ext cx="9809081" cy="1708418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523B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오래된 사진을 </a:t>
            </a:r>
            <a:r>
              <a:rPr lang="ko-KR" altLang="en-US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시대적 배경에 맞게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colorization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 수 있는 </a:t>
            </a: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학습데이터가 충분하지 않음</a:t>
            </a:r>
            <a:endParaRPr lang="en-US" altLang="ko-KR" b="1" u="sng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데이터와 테스트 데이터의 분포가 서로 달라서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colorization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잘 수행되지 않음</a:t>
            </a:r>
            <a:endParaRPr lang="en-US" altLang="ko-KR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object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위해 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(ex. 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태극기</a:t>
            </a:r>
            <a:r>
              <a:rPr lang="en-US" altLang="ko-KR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 </a:t>
            </a: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해당하는 데이터를 너무 많이 학습에 사용</a:t>
            </a:r>
            <a:r>
              <a:rPr lang="ko-KR" altLang="en-US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 경우 </a:t>
            </a:r>
            <a:r>
              <a:rPr lang="en-US" altLang="ko-KR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</a:t>
            </a:r>
            <a:r>
              <a:rPr lang="ko-KR" altLang="en-US" b="1" u="sng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생김</a:t>
            </a:r>
            <a:endParaRPr lang="en-US" altLang="ko-KR" b="1" u="sng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005D0E-7BC8-A3A2-0589-AD2DECFC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78" y="4034745"/>
            <a:ext cx="2777016" cy="27770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BA34E3D-0A66-72A8-EDFB-78F060EB58A1}"/>
              </a:ext>
            </a:extLst>
          </p:cNvPr>
          <p:cNvGrpSpPr/>
          <p:nvPr/>
        </p:nvGrpSpPr>
        <p:grpSpPr>
          <a:xfrm>
            <a:off x="7430414" y="4156913"/>
            <a:ext cx="2969250" cy="2615769"/>
            <a:chOff x="5038948" y="5137649"/>
            <a:chExt cx="1965530" cy="1731539"/>
          </a:xfrm>
        </p:grpSpPr>
        <p:pic>
          <p:nvPicPr>
            <p:cNvPr id="24" name="Picture 2" descr="Colorful Image Colorization">
              <a:extLst>
                <a:ext uri="{FF2B5EF4-FFF2-40B4-BE49-F238E27FC236}">
                  <a16:creationId xmlns:a16="http://schemas.microsoft.com/office/drawing/2014/main" id="{2EA725BF-1F1F-21F1-FEAB-A00CCDC56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948" y="5137649"/>
              <a:ext cx="1965530" cy="17315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38B43C-DC99-BCD1-DA03-2C7F67823ED7}"/>
                </a:ext>
              </a:extLst>
            </p:cNvPr>
            <p:cNvSpPr/>
            <p:nvPr/>
          </p:nvSpPr>
          <p:spPr>
            <a:xfrm>
              <a:off x="6192981" y="6148720"/>
              <a:ext cx="570015" cy="5370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1DC0BEE-B41B-3985-613F-DA1BDB366F60}"/>
                </a:ext>
              </a:extLst>
            </p:cNvPr>
            <p:cNvSpPr/>
            <p:nvPr/>
          </p:nvSpPr>
          <p:spPr>
            <a:xfrm>
              <a:off x="5385459" y="5628558"/>
              <a:ext cx="570015" cy="5370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9BCD70-3295-056C-E289-B1FF0543CE7A}"/>
              </a:ext>
            </a:extLst>
          </p:cNvPr>
          <p:cNvCxnSpPr>
            <a:cxnSpLocks/>
          </p:cNvCxnSpPr>
          <p:nvPr/>
        </p:nvCxnSpPr>
        <p:spPr>
          <a:xfrm>
            <a:off x="6620376" y="5453516"/>
            <a:ext cx="10204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C04CA19-6975-D1DB-947A-B4D738A5D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2" y="4074060"/>
            <a:ext cx="4099401" cy="22892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D9A24F-AD1B-89DE-14D4-1661C9EEF05C}"/>
              </a:ext>
            </a:extLst>
          </p:cNvPr>
          <p:cNvSpPr txBox="1"/>
          <p:nvPr/>
        </p:nvSpPr>
        <p:spPr>
          <a:xfrm>
            <a:off x="1435865" y="3904783"/>
            <a:ext cx="146079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 sample</a:t>
            </a:r>
            <a:endParaRPr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3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890476" cy="553998"/>
            <a:chOff x="789387" y="469621"/>
            <a:chExt cx="1890476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363797" y="573718"/>
              <a:ext cx="1316066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 </a:t>
              </a: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방법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58459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E46B70-48E4-99E0-D3A4-556793856EC6}"/>
              </a:ext>
            </a:extLst>
          </p:cNvPr>
          <p:cNvGrpSpPr/>
          <p:nvPr/>
        </p:nvGrpSpPr>
        <p:grpSpPr>
          <a:xfrm>
            <a:off x="597098" y="1187450"/>
            <a:ext cx="3456742" cy="301577"/>
            <a:chOff x="597098" y="1817370"/>
            <a:chExt cx="3456742" cy="30157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49C3C0-48C2-2C47-4FB9-7799DA10AA78}"/>
                </a:ext>
              </a:extLst>
            </p:cNvPr>
            <p:cNvSpPr/>
            <p:nvPr/>
          </p:nvSpPr>
          <p:spPr>
            <a:xfrm>
              <a:off x="718185" y="1826260"/>
              <a:ext cx="2860640" cy="2518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23" name="텍스트 개체 틀 4">
              <a:extLst>
                <a:ext uri="{FF2B5EF4-FFF2-40B4-BE49-F238E27FC236}">
                  <a16:creationId xmlns:a16="http://schemas.microsoft.com/office/drawing/2014/main" id="{F25FC146-A668-E2EF-0413-FAE854148A37}"/>
                </a:ext>
              </a:extLst>
            </p:cNvPr>
            <p:cNvSpPr txBox="1">
              <a:spLocks/>
            </p:cNvSpPr>
            <p:nvPr/>
          </p:nvSpPr>
          <p:spPr>
            <a:xfrm>
              <a:off x="964688" y="1872726"/>
              <a:ext cx="3089152" cy="24622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16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2.1 Context-adaptive colorization</a:t>
              </a:r>
              <a:endParaRPr lang="ko-KR" altLang="en-US" sz="16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13342E-DF4F-499F-787C-016FB1E69E4A}"/>
                </a:ext>
              </a:extLst>
            </p:cNvPr>
            <p:cNvGrpSpPr/>
            <p:nvPr/>
          </p:nvGrpSpPr>
          <p:grpSpPr>
            <a:xfrm>
              <a:off x="597098" y="1817370"/>
              <a:ext cx="269604" cy="269604"/>
              <a:chOff x="593725" y="1823522"/>
              <a:chExt cx="257300" cy="257300"/>
            </a:xfrm>
          </p:grpSpPr>
          <p:sp>
            <p:nvSpPr>
              <p:cNvPr id="25" name="자유형 113">
                <a:extLst>
                  <a:ext uri="{FF2B5EF4-FFF2-40B4-BE49-F238E27FC236}">
                    <a16:creationId xmlns:a16="http://schemas.microsoft.com/office/drawing/2014/main" id="{664D4055-9A69-187D-99EF-64267705B49E}"/>
                  </a:ext>
                </a:extLst>
              </p:cNvPr>
              <p:cNvSpPr/>
              <p:nvPr/>
            </p:nvSpPr>
            <p:spPr>
              <a:xfrm>
                <a:off x="593725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7A88D38-6211-114C-1F8C-416FD5D7286C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7B6A9F-0B81-1933-0082-F794BB9EAC0B}"/>
              </a:ext>
            </a:extLst>
          </p:cNvPr>
          <p:cNvGrpSpPr/>
          <p:nvPr/>
        </p:nvGrpSpPr>
        <p:grpSpPr>
          <a:xfrm>
            <a:off x="4539931" y="1639994"/>
            <a:ext cx="6416654" cy="3899631"/>
            <a:chOff x="5353871" y="1303016"/>
            <a:chExt cx="5289413" cy="32145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8DC5873-7333-4FFF-79F6-05BF91882B16}"/>
                </a:ext>
              </a:extLst>
            </p:cNvPr>
            <p:cNvGrpSpPr/>
            <p:nvPr/>
          </p:nvGrpSpPr>
          <p:grpSpPr>
            <a:xfrm>
              <a:off x="5353871" y="1303016"/>
              <a:ext cx="5289413" cy="3214566"/>
              <a:chOff x="5175444" y="1348342"/>
              <a:chExt cx="5289413" cy="3214566"/>
            </a:xfrm>
          </p:grpSpPr>
          <p:pic>
            <p:nvPicPr>
              <p:cNvPr id="4" name="그림 3" descr="야채, 다른, 갖가지이(가) 표시된 사진&#10;&#10;자동 생성된 설명">
                <a:extLst>
                  <a:ext uri="{FF2B5EF4-FFF2-40B4-BE49-F238E27FC236}">
                    <a16:creationId xmlns:a16="http://schemas.microsoft.com/office/drawing/2014/main" id="{5D6F242F-56AB-B84D-7812-30FF597C3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1019" y="1675191"/>
                <a:ext cx="3711881" cy="2485666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D04760D-8B7D-BC8A-C057-93EE13A37C38}"/>
                  </a:ext>
                </a:extLst>
              </p:cNvPr>
              <p:cNvGrpSpPr/>
              <p:nvPr/>
            </p:nvGrpSpPr>
            <p:grpSpPr>
              <a:xfrm>
                <a:off x="5175444" y="1348342"/>
                <a:ext cx="5289413" cy="3214566"/>
                <a:chOff x="5698396" y="1007973"/>
                <a:chExt cx="3584242" cy="4071693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8D4844F-1B12-198A-D5BC-DE63F658AE53}"/>
                    </a:ext>
                  </a:extLst>
                </p:cNvPr>
                <p:cNvSpPr/>
                <p:nvPr/>
              </p:nvSpPr>
              <p:spPr>
                <a:xfrm>
                  <a:off x="6219435" y="1421325"/>
                  <a:ext cx="861097" cy="1250545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7841BF8-EFCF-7671-44B0-483698FF9ABE}"/>
                    </a:ext>
                  </a:extLst>
                </p:cNvPr>
                <p:cNvSpPr txBox="1"/>
                <p:nvPr/>
              </p:nvSpPr>
              <p:spPr>
                <a:xfrm>
                  <a:off x="5698396" y="1007973"/>
                  <a:ext cx="1094299" cy="417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accent1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Patch-wise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744B52-0729-8333-3AA9-CB09ECB231EE}"/>
                    </a:ext>
                  </a:extLst>
                </p:cNvPr>
                <p:cNvSpPr txBox="1"/>
                <p:nvPr/>
              </p:nvSpPr>
              <p:spPr>
                <a:xfrm>
                  <a:off x="8193495" y="4661902"/>
                  <a:ext cx="1089143" cy="4177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Image-wise</a:t>
                  </a:r>
                  <a:endParaRPr lang="ko-KR" altLang="en-US" sz="2000" b="1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7D4B7A7-CF7A-4D0D-C6E7-C936F3BC6FBC}"/>
                    </a:ext>
                  </a:extLst>
                </p:cNvPr>
                <p:cNvSpPr/>
                <p:nvPr/>
              </p:nvSpPr>
              <p:spPr>
                <a:xfrm>
                  <a:off x="6216704" y="1425114"/>
                  <a:ext cx="2515732" cy="2510894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E9C5673-F78C-3E54-5307-C3B1EFDE048D}"/>
                    </a:ext>
                  </a:extLst>
                </p:cNvPr>
                <p:cNvSpPr/>
                <p:nvPr/>
              </p:nvSpPr>
              <p:spPr>
                <a:xfrm>
                  <a:off x="6219433" y="1428900"/>
                  <a:ext cx="1568497" cy="1795311"/>
                </a:xfrm>
                <a:prstGeom prst="rect">
                  <a:avLst/>
                </a:prstGeom>
                <a:noFill/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9E0EA50-E889-751F-1A73-B1A2EEF901DF}"/>
                    </a:ext>
                  </a:extLst>
                </p:cNvPr>
                <p:cNvSpPr/>
                <p:nvPr/>
              </p:nvSpPr>
              <p:spPr>
                <a:xfrm>
                  <a:off x="6216704" y="1428899"/>
                  <a:ext cx="2521362" cy="3140867"/>
                </a:xfrm>
                <a:prstGeom prst="rect">
                  <a:avLst/>
                </a:prstGeom>
                <a:noFill/>
                <a:ln w="50800">
                  <a:solidFill>
                    <a:srgbClr val="FD39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0000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18D739F4-CCD8-4999-8442-439037DD8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3649" y="2671870"/>
                  <a:ext cx="37444" cy="123641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9F8F2B-DCF0-148A-A142-577AE8D0AC8E}"/>
                </a:ext>
              </a:extLst>
            </p:cNvPr>
            <p:cNvSpPr txBox="1"/>
            <p:nvPr/>
          </p:nvSpPr>
          <p:spPr>
            <a:xfrm>
              <a:off x="6644922" y="1392725"/>
              <a:ext cx="283574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Patch &amp; Image-wise</a:t>
              </a:r>
              <a:r>
                <a:rPr lang="ko-KR" altLang="en-US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b="1" spc="-5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Inference</a:t>
              </a:r>
              <a:endPara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AB8D1D-CDC6-CB4E-7CB9-8D8AD37414E6}"/>
              </a:ext>
            </a:extLst>
          </p:cNvPr>
          <p:cNvSpPr txBox="1"/>
          <p:nvPr/>
        </p:nvSpPr>
        <p:spPr>
          <a:xfrm>
            <a:off x="5428944" y="5555637"/>
            <a:ext cx="5038729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400" b="1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현재 방향</a:t>
            </a:r>
            <a:r>
              <a:rPr lang="ko-KR" altLang="en-US" sz="1400" b="1" u="sng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 </a:t>
            </a:r>
            <a:endParaRPr lang="en-US" altLang="ko-KR" sz="1400" b="1" u="sng" spc="-50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Patch-wise inference</a:t>
            </a:r>
            <a:r>
              <a:rPr lang="ko-KR" altLang="en-US" sz="1400" spc="-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</a:t>
            </a:r>
            <a:r>
              <a:rPr lang="en-US" altLang="ko-KR" sz="1400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en-US" altLang="ko-KR" sz="1400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context</a:t>
            </a:r>
            <a:r>
              <a:rPr lang="ko-KR" altLang="en-US" sz="1400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confusion“</a:t>
            </a: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해결 시도 </a:t>
            </a:r>
            <a:endParaRPr lang="en-US" altLang="ko-KR" sz="1400" spc="-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400" u="sng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Ensemble</a:t>
            </a:r>
            <a:r>
              <a:rPr lang="ko-KR" altLang="en-US" sz="1400" u="sng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성능 향상</a:t>
            </a:r>
            <a:endParaRPr lang="en-US" altLang="ko-KR" sz="1400" u="sng" spc="-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2C9A2-717A-1185-9A90-E2CC2EAA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6" y="2634728"/>
            <a:ext cx="4692013" cy="2100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6BF2BE-E427-2E05-F07C-A0E56FE20C25}"/>
              </a:ext>
            </a:extLst>
          </p:cNvPr>
          <p:cNvSpPr txBox="1"/>
          <p:nvPr/>
        </p:nvSpPr>
        <p:spPr>
          <a:xfrm>
            <a:off x="293847" y="5571649"/>
            <a:ext cx="9938043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400" b="1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기존 방식 문제점</a:t>
            </a:r>
            <a:endParaRPr lang="en-US" altLang="ko-KR" sz="1400" b="1" spc="-50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[SOTA] 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매번 </a:t>
            </a: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detection 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정보를 통한 학습이 필요 </a:t>
            </a: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비효율적</a:t>
            </a: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[Ours] 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학습이 너무 </a:t>
            </a:r>
            <a:r>
              <a:rPr lang="ko-KR" altLang="en-US" sz="1400" spc="-50" dirty="0" err="1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오래걸리는</a:t>
            </a:r>
            <a:r>
              <a:rPr lang="ko-KR" altLang="en-US" sz="1400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 것에 비해 성능향상이 적음</a:t>
            </a:r>
            <a:endParaRPr lang="en-US" altLang="ko-KR" sz="1400" spc="-50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200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9387" y="469621"/>
            <a:ext cx="1831814" cy="553998"/>
            <a:chOff x="789387" y="469621"/>
            <a:chExt cx="1831814" cy="553998"/>
          </a:xfrm>
        </p:grpSpPr>
        <p:sp>
          <p:nvSpPr>
            <p:cNvPr id="69" name="직사각형 68"/>
            <p:cNvSpPr/>
            <p:nvPr/>
          </p:nvSpPr>
          <p:spPr>
            <a:xfrm>
              <a:off x="1423757" y="528748"/>
              <a:ext cx="1197444" cy="40011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2600" b="1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연구 방법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89387" y="469621"/>
              <a:ext cx="468077" cy="55399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3600" b="1" spc="-30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523BD9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02</a:t>
              </a:r>
              <a:endParaRPr lang="en-US" altLang="ko-KR" sz="3600" b="1" spc="-3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23B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E46B70-48E4-99E0-D3A4-556793856EC6}"/>
              </a:ext>
            </a:extLst>
          </p:cNvPr>
          <p:cNvGrpSpPr/>
          <p:nvPr/>
        </p:nvGrpSpPr>
        <p:grpSpPr>
          <a:xfrm>
            <a:off x="597097" y="1158843"/>
            <a:ext cx="7632503" cy="363464"/>
            <a:chOff x="597097" y="1788763"/>
            <a:chExt cx="7632503" cy="36346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49C3C0-48C2-2C47-4FB9-7799DA10AA78}"/>
                </a:ext>
              </a:extLst>
            </p:cNvPr>
            <p:cNvSpPr/>
            <p:nvPr/>
          </p:nvSpPr>
          <p:spPr>
            <a:xfrm>
              <a:off x="718184" y="1788763"/>
              <a:ext cx="6275562" cy="349281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40000">
                  <a:srgbClr val="EAEAE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 dirty="0">
                <a:solidFill>
                  <a:prstClr val="whit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텍스트 개체 틀 4">
              <a:extLst>
                <a:ext uri="{FF2B5EF4-FFF2-40B4-BE49-F238E27FC236}">
                  <a16:creationId xmlns:a16="http://schemas.microsoft.com/office/drawing/2014/main" id="{F25FC146-A668-E2EF-0413-FAE854148A37}"/>
                </a:ext>
              </a:extLst>
            </p:cNvPr>
            <p:cNvSpPr txBox="1">
              <a:spLocks/>
            </p:cNvSpPr>
            <p:nvPr/>
          </p:nvSpPr>
          <p:spPr>
            <a:xfrm>
              <a:off x="964686" y="1844450"/>
              <a:ext cx="7264914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2.2 ill-posed problem – Reference-based </a:t>
              </a:r>
              <a:r>
                <a:rPr lang="en-US" altLang="ko-KR" sz="2000" b="1" spc="-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colorization (</a:t>
              </a:r>
              <a:r>
                <a:rPr lang="ko-KR" altLang="en-US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진행중</a:t>
              </a:r>
              <a:r>
                <a:rPr lang="en-US" altLang="ko-KR" sz="2000" b="1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  <a:endParaRPr lang="ko-KR" altLang="en-US" sz="20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13342E-DF4F-499F-787C-016FB1E69E4A}"/>
                </a:ext>
              </a:extLst>
            </p:cNvPr>
            <p:cNvGrpSpPr/>
            <p:nvPr/>
          </p:nvGrpSpPr>
          <p:grpSpPr>
            <a:xfrm>
              <a:off x="597097" y="1817370"/>
              <a:ext cx="269604" cy="269604"/>
              <a:chOff x="593724" y="1823522"/>
              <a:chExt cx="257300" cy="257300"/>
            </a:xfrm>
          </p:grpSpPr>
          <p:sp>
            <p:nvSpPr>
              <p:cNvPr id="25" name="자유형 113">
                <a:extLst>
                  <a:ext uri="{FF2B5EF4-FFF2-40B4-BE49-F238E27FC236}">
                    <a16:creationId xmlns:a16="http://schemas.microsoft.com/office/drawing/2014/main" id="{664D4055-9A69-187D-99EF-64267705B49E}"/>
                  </a:ext>
                </a:extLst>
              </p:cNvPr>
              <p:cNvSpPr/>
              <p:nvPr/>
            </p:nvSpPr>
            <p:spPr>
              <a:xfrm>
                <a:off x="593724" y="1823522"/>
                <a:ext cx="257300" cy="257300"/>
              </a:xfrm>
              <a:custGeom>
                <a:avLst/>
                <a:gdLst>
                  <a:gd name="connsiteX0" fmla="*/ 152400 w 304800"/>
                  <a:gd name="connsiteY0" fmla="*/ 63500 h 304800"/>
                  <a:gd name="connsiteX1" fmla="*/ 63500 w 304800"/>
                  <a:gd name="connsiteY1" fmla="*/ 152400 h 304800"/>
                  <a:gd name="connsiteX2" fmla="*/ 152400 w 304800"/>
                  <a:gd name="connsiteY2" fmla="*/ 241300 h 304800"/>
                  <a:gd name="connsiteX3" fmla="*/ 241300 w 304800"/>
                  <a:gd name="connsiteY3" fmla="*/ 152400 h 304800"/>
                  <a:gd name="connsiteX4" fmla="*/ 152400 w 304800"/>
                  <a:gd name="connsiteY4" fmla="*/ 63500 h 304800"/>
                  <a:gd name="connsiteX5" fmla="*/ 152400 w 304800"/>
                  <a:gd name="connsiteY5" fmla="*/ 0 h 304800"/>
                  <a:gd name="connsiteX6" fmla="*/ 304800 w 304800"/>
                  <a:gd name="connsiteY6" fmla="*/ 152400 h 304800"/>
                  <a:gd name="connsiteX7" fmla="*/ 152400 w 304800"/>
                  <a:gd name="connsiteY7" fmla="*/ 304800 h 304800"/>
                  <a:gd name="connsiteX8" fmla="*/ 0 w 304800"/>
                  <a:gd name="connsiteY8" fmla="*/ 152400 h 304800"/>
                  <a:gd name="connsiteX9" fmla="*/ 152400 w 304800"/>
                  <a:gd name="connsiteY9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800" h="304800">
                    <a:moveTo>
                      <a:pt x="152400" y="63500"/>
                    </a:moveTo>
                    <a:cubicBezTo>
                      <a:pt x="103302" y="63500"/>
                      <a:pt x="63500" y="103302"/>
                      <a:pt x="63500" y="152400"/>
                    </a:cubicBezTo>
                    <a:cubicBezTo>
                      <a:pt x="63500" y="201498"/>
                      <a:pt x="103302" y="241300"/>
                      <a:pt x="152400" y="241300"/>
                    </a:cubicBezTo>
                    <a:cubicBezTo>
                      <a:pt x="201498" y="241300"/>
                      <a:pt x="241300" y="201498"/>
                      <a:pt x="241300" y="152400"/>
                    </a:cubicBezTo>
                    <a:cubicBezTo>
                      <a:pt x="241300" y="103302"/>
                      <a:pt x="201498" y="63500"/>
                      <a:pt x="152400" y="63500"/>
                    </a:cubicBezTo>
                    <a:close/>
                    <a:moveTo>
                      <a:pt x="152400" y="0"/>
                    </a:moveTo>
                    <a:cubicBezTo>
                      <a:pt x="236568" y="0"/>
                      <a:pt x="304800" y="68232"/>
                      <a:pt x="304800" y="152400"/>
                    </a:cubicBez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rgbClr val="AF947E"/>
                  </a:gs>
                  <a:gs pos="50000">
                    <a:srgbClr val="6E574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7A88D38-6211-114C-1F8C-416FD5D7286C}"/>
                  </a:ext>
                </a:extLst>
              </p:cNvPr>
              <p:cNvSpPr/>
              <p:nvPr/>
            </p:nvSpPr>
            <p:spPr>
              <a:xfrm>
                <a:off x="646555" y="1876352"/>
                <a:ext cx="151640" cy="151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 dirty="0">
                  <a:solidFill>
                    <a:prstClr val="whit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9FCC97-60C1-6760-1DC2-13D18238F2D3}"/>
              </a:ext>
            </a:extLst>
          </p:cNvPr>
          <p:cNvSpPr txBox="1"/>
          <p:nvPr/>
        </p:nvSpPr>
        <p:spPr>
          <a:xfrm>
            <a:off x="487724" y="4539031"/>
            <a:ext cx="10204089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300"/>
              </a:spcAft>
            </a:pPr>
            <a:r>
              <a:rPr lang="en-US" altLang="ko-KR" sz="2400" b="1" spc="-5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anose="05000000000000000000" pitchFamily="2" charset="2"/>
              </a:rPr>
              <a:t>Reference-based colorization</a:t>
            </a:r>
            <a:endParaRPr lang="en-US" altLang="ko-KR" sz="2400" b="1" u="sng" spc="-50" dirty="0">
              <a:latin typeface="Apple SD Gothic Neo" panose="02000300000000000000" pitchFamily="2" charset="-127"/>
              <a:ea typeface="Apple SD Gothic Neo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600" b="1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 </a:t>
            </a:r>
            <a:r>
              <a:rPr lang="ko-KR" altLang="en-US" sz="1600" b="1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</a:t>
            </a:r>
            <a:r>
              <a:rPr lang="ko-KR" altLang="en-US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통해 </a:t>
            </a:r>
            <a:r>
              <a:rPr lang="ko-KR" altLang="en-US" sz="16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색상 적용 가능</a:t>
            </a:r>
            <a:endParaRPr lang="en-US" altLang="ko-KR" sz="1600" b="1" u="sng" spc="-5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altLang="ko-KR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시대적 상황에 맞는</a:t>
            </a:r>
            <a:r>
              <a:rPr lang="ko-KR" altLang="en-US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colorization </a:t>
            </a:r>
            <a:r>
              <a:rPr lang="ko-KR" altLang="en-US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  <a:endParaRPr lang="en-US" altLang="ko-KR" sz="1600" spc="-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ko-KR" altLang="en-US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영역에 적용하는 것이 아닌</a:t>
            </a:r>
            <a:r>
              <a:rPr lang="en-US" altLang="ko-KR" sz="1600" spc="-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영역만 </a:t>
            </a:r>
            <a:r>
              <a:rPr lang="en-US" altLang="ko-KR" sz="16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reference-based colorization </a:t>
            </a:r>
            <a:r>
              <a:rPr lang="ko-KR" altLang="en-US" sz="1600" b="1" u="sng" spc="-5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</a:t>
            </a:r>
            <a:endParaRPr lang="en-US" altLang="ko-KR" sz="1600" b="1" u="sng" spc="-5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F724185-B093-52E7-DEB0-BE3C96E790A9}"/>
              </a:ext>
            </a:extLst>
          </p:cNvPr>
          <p:cNvGrpSpPr/>
          <p:nvPr/>
        </p:nvGrpSpPr>
        <p:grpSpPr>
          <a:xfrm>
            <a:off x="1245493" y="1715586"/>
            <a:ext cx="8688550" cy="2564914"/>
            <a:chOff x="109182" y="4735773"/>
            <a:chExt cx="7269708" cy="225018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2F5DDF-614F-16E3-6332-0852C0508FD9}"/>
                </a:ext>
              </a:extLst>
            </p:cNvPr>
            <p:cNvSpPr/>
            <p:nvPr/>
          </p:nvSpPr>
          <p:spPr>
            <a:xfrm>
              <a:off x="109182" y="4735773"/>
              <a:ext cx="7269708" cy="22501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44604C-84AB-FB9F-BE4F-6B277E00C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37"/>
            <a:stretch/>
          </p:blipFill>
          <p:spPr>
            <a:xfrm>
              <a:off x="3847496" y="5102915"/>
              <a:ext cx="3420769" cy="18210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C4FC54-7D55-BBC7-CDD6-FA26B914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241" y="5139307"/>
              <a:ext cx="1109369" cy="833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98268374-50B6-E0A0-EB3A-E9F7E432F653}"/>
                </a:ext>
              </a:extLst>
            </p:cNvPr>
            <p:cNvSpPr txBox="1">
              <a:spLocks/>
            </p:cNvSpPr>
            <p:nvPr/>
          </p:nvSpPr>
          <p:spPr>
            <a:xfrm>
              <a:off x="4104472" y="4957909"/>
              <a:ext cx="640905" cy="1692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en-US" altLang="ko-KR" sz="1100" b="1" spc="-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reference</a:t>
              </a:r>
              <a:endParaRPr lang="ko-KR" altLang="en-US" sz="11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69009A-F584-2916-76F0-3BDD33695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355"/>
            <a:stretch/>
          </p:blipFill>
          <p:spPr>
            <a:xfrm>
              <a:off x="169220" y="5127187"/>
              <a:ext cx="3357349" cy="1796778"/>
            </a:xfrm>
            <a:prstGeom prst="rect">
              <a:avLst/>
            </a:prstGeom>
          </p:spPr>
        </p:pic>
        <p:sp>
          <p:nvSpPr>
            <p:cNvPr id="43" name="텍스트 개체 틀 4">
              <a:extLst>
                <a:ext uri="{FF2B5EF4-FFF2-40B4-BE49-F238E27FC236}">
                  <a16:creationId xmlns:a16="http://schemas.microsoft.com/office/drawing/2014/main" id="{D7254470-9888-4FA7-5C6E-91A8F6F16B10}"/>
                </a:ext>
              </a:extLst>
            </p:cNvPr>
            <p:cNvSpPr txBox="1">
              <a:spLocks/>
            </p:cNvSpPr>
            <p:nvPr/>
          </p:nvSpPr>
          <p:spPr>
            <a:xfrm>
              <a:off x="1631867" y="4917766"/>
              <a:ext cx="640905" cy="1692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ko-KR" altLang="en-US" sz="1100" b="1" spc="-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 전</a:t>
              </a:r>
              <a:endParaRPr lang="ko-KR" altLang="en-US" sz="11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텍스트 개체 틀 4">
              <a:extLst>
                <a:ext uri="{FF2B5EF4-FFF2-40B4-BE49-F238E27FC236}">
                  <a16:creationId xmlns:a16="http://schemas.microsoft.com/office/drawing/2014/main" id="{26B79223-96ED-2DCC-EF9F-EF0062E72299}"/>
                </a:ext>
              </a:extLst>
            </p:cNvPr>
            <p:cNvSpPr txBox="1">
              <a:spLocks/>
            </p:cNvSpPr>
            <p:nvPr/>
          </p:nvSpPr>
          <p:spPr>
            <a:xfrm>
              <a:off x="5421228" y="4912588"/>
              <a:ext cx="640905" cy="1692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51986" indent="-251986" algn="l" defTabSz="1007943" rtl="0" eaLnBrk="1" latinLnBrk="1" hangingPunct="1">
                <a:lnSpc>
                  <a:spcPct val="90000"/>
                </a:lnSpc>
                <a:spcBef>
                  <a:spcPts val="1102"/>
                </a:spcBef>
                <a:buFont typeface="Arial" panose="020B0604020202020204" pitchFamily="34" charset="0"/>
                <a:buChar char="•"/>
                <a:defRPr sz="308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</a:pPr>
              <a:r>
                <a:rPr lang="ko-KR" altLang="en-US" sz="1100" b="1" spc="-5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 후</a:t>
              </a:r>
              <a:endParaRPr lang="ko-KR" altLang="en-US" sz="1100" b="1" spc="-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756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23030</TotalTime>
  <Words>678</Words>
  <Application>Microsoft Office PowerPoint</Application>
  <PresentationFormat>사용자 지정</PresentationFormat>
  <Paragraphs>154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Apple SD Gothic Neo</vt:lpstr>
      <vt:lpstr>Apple SD Gothic Neo SemiBold</vt:lpstr>
      <vt:lpstr>나눔고딕OTF</vt:lpstr>
      <vt:lpstr>나눔바른고딕</vt:lpstr>
      <vt:lpstr>나눔바른고딕 Light</vt:lpstr>
      <vt:lpstr>맑은 고딕</vt:lpstr>
      <vt:lpstr>Arial</vt:lpstr>
      <vt:lpstr>Calibri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이혜현</dc:creator>
  <cp:lastModifiedBy>Shin saebyeol</cp:lastModifiedBy>
  <cp:revision>336</cp:revision>
  <dcterms:created xsi:type="dcterms:W3CDTF">2019-04-25T04:12:10Z</dcterms:created>
  <dcterms:modified xsi:type="dcterms:W3CDTF">2022-11-01T07:09:16Z</dcterms:modified>
</cp:coreProperties>
</file>